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259" r:id="rId5"/>
    <p:sldId id="260" r:id="rId6"/>
    <p:sldId id="262" r:id="rId7"/>
    <p:sldId id="263" r:id="rId8"/>
    <p:sldId id="273" r:id="rId9"/>
    <p:sldId id="278" r:id="rId10"/>
    <p:sldId id="272" r:id="rId11"/>
    <p:sldId id="258"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3FD"/>
    <a:srgbClr val="08A0E2"/>
    <a:srgbClr val="F1820E"/>
    <a:srgbClr val="F4A537"/>
    <a:srgbClr val="5BC6C5"/>
    <a:srgbClr val="565560"/>
    <a:srgbClr val="354877"/>
    <a:srgbClr val="0E122A"/>
    <a:srgbClr val="8BBDEF"/>
    <a:srgbClr val="2D4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24" autoAdjust="0"/>
    <p:restoredTop sz="96182" autoAdjust="0"/>
  </p:normalViewPr>
  <p:slideViewPr>
    <p:cSldViewPr snapToGrid="0">
      <p:cViewPr varScale="1">
        <p:scale>
          <a:sx n="70" d="100"/>
          <a:sy n="70" d="100"/>
        </p:scale>
        <p:origin x="-762" y="-108"/>
      </p:cViewPr>
      <p:guideLst>
        <p:guide orient="horz" pos="2160"/>
        <p:guide pos="384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7.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a:off x="1" y="0"/>
            <a:ext cx="12192000" cy="6861176"/>
          </a:xfrm>
          <a:prstGeom prst="rect">
            <a:avLst/>
          </a:prstGeom>
        </p:spPr>
      </p:pic>
      <p:pic>
        <p:nvPicPr>
          <p:cNvPr id="7" name="图片 6"/>
          <p:cNvPicPr>
            <a:picLocks noChangeAspect="1"/>
          </p:cNvPicPr>
          <p:nvPr userDrawn="1"/>
        </p:nvPicPr>
        <p:blipFill>
          <a:blip r:embed="rId3"/>
          <a:stretch>
            <a:fillRect/>
          </a:stretch>
        </p:blipFill>
        <p:spPr>
          <a:xfrm>
            <a:off x="683058" y="595087"/>
            <a:ext cx="10825884" cy="5667826"/>
          </a:xfrm>
          <a:prstGeom prst="rect">
            <a:avLst/>
          </a:prstGeom>
        </p:spPr>
      </p:pic>
      <p:sp>
        <p:nvSpPr>
          <p:cNvPr id="11328" name="Rectangle 1516"/>
          <p:cNvSpPr>
            <a:spLocks noChangeArrowheads="1"/>
          </p:cNvSpPr>
          <p:nvPr userDrawn="1"/>
        </p:nvSpPr>
        <p:spPr bwMode="auto">
          <a:xfrm>
            <a:off x="3175" y="3176"/>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01" name="副标题 2"/>
          <p:cNvSpPr>
            <a:spLocks noGrp="1"/>
          </p:cNvSpPr>
          <p:nvPr userDrawn="1">
            <p:ph type="subTitle" idx="1"/>
          </p:nvPr>
        </p:nvSpPr>
        <p:spPr>
          <a:xfrm>
            <a:off x="2667367" y="2900497"/>
            <a:ext cx="8250638" cy="558799"/>
          </a:xfrm>
        </p:spPr>
        <p:txBody>
          <a:bodyPr anchor="ctr">
            <a:normAutofit/>
          </a:bodyPr>
          <a:lstStyle>
            <a:lvl1pPr marL="0" indent="0" algn="r">
              <a:buNone/>
              <a:defRPr sz="2000">
                <a:solidFill>
                  <a:srgbClr val="08A0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9802" name="标题 1"/>
          <p:cNvSpPr>
            <a:spLocks noGrp="1"/>
          </p:cNvSpPr>
          <p:nvPr userDrawn="1">
            <p:ph type="ctrTitle"/>
          </p:nvPr>
        </p:nvSpPr>
        <p:spPr>
          <a:xfrm>
            <a:off x="2667367" y="1461290"/>
            <a:ext cx="8250638" cy="1226299"/>
          </a:xfrm>
        </p:spPr>
        <p:txBody>
          <a:bodyPr anchor="ctr">
            <a:normAutofit/>
          </a:bodyPr>
          <a:lstStyle>
            <a:lvl1pPr algn="r">
              <a:defRPr sz="4000">
                <a:solidFill>
                  <a:srgbClr val="08A0E2"/>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5402750" y="4515376"/>
            <a:ext cx="5515255" cy="287213"/>
          </a:xfrm>
        </p:spPr>
        <p:txBody>
          <a:bodyPr vert="horz" anchor="ctr">
            <a:noAutofit/>
          </a:bodyPr>
          <a:lstStyle>
            <a:lvl1pPr marL="0" indent="0" algn="r">
              <a:buNone/>
              <a:defRPr sz="1500" b="0">
                <a:solidFill>
                  <a:srgbClr val="08A0E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5402750" y="4811647"/>
            <a:ext cx="5515255" cy="287213"/>
          </a:xfrm>
        </p:spPr>
        <p:txBody>
          <a:bodyPr vert="horz" anchor="ctr">
            <a:noAutofit/>
          </a:bodyPr>
          <a:lstStyle>
            <a:lvl1pPr marL="0" indent="0" algn="r">
              <a:buNone/>
              <a:defRPr sz="1500" b="0">
                <a:solidFill>
                  <a:srgbClr val="08A0E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8" name="图片 7"/>
          <p:cNvPicPr>
            <a:picLocks noChangeAspect="1"/>
          </p:cNvPicPr>
          <p:nvPr userDrawn="1"/>
        </p:nvPicPr>
        <p:blipFill>
          <a:blip r:embed="rId4"/>
          <a:stretch>
            <a:fillRect/>
          </a:stretch>
        </p:blipFill>
        <p:spPr>
          <a:xfrm>
            <a:off x="1721160" y="1640383"/>
            <a:ext cx="3215510" cy="287499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4" name="日期占位符 3"/>
          <p:cNvSpPr>
            <a:spLocks noGrp="1"/>
          </p:cNvSpPr>
          <p:nvPr>
            <p:ph type="dt" sz="half" idx="10"/>
          </p:nvPr>
        </p:nvSpPr>
        <p:spPr/>
        <p:txBody>
          <a:bodyPr/>
          <a:lstStyle/>
          <a:p>
            <a:fld id="{6489D9C7-5DC6-4263-87FF-7C99F6FB63C3}" type="datetime1">
              <a:rPr lang="zh-CN" altLang="en-US" smtClean="0"/>
            </a:fld>
            <a:endParaRPr lang="zh-CN" altLang="en-US"/>
          </a:p>
        </p:txBody>
      </p:sp>
      <p:sp>
        <p:nvSpPr>
          <p:cNvPr id="5" name="页脚占位符 4"/>
          <p:cNvSpPr>
            <a:spLocks noGrp="1"/>
          </p:cNvSpPr>
          <p:nvPr>
            <p:ph type="ftr" sz="quarter" idx="11"/>
          </p:nvPr>
        </p:nvSpPr>
        <p:spPr/>
        <p:txBody>
          <a:bodyPr/>
          <a:lstStyle/>
          <a:p>
            <a:r>
              <a:rPr lang="en-US" altLang="zh-CN"/>
              <a:t>www.islide.cc</a:t>
            </a:r>
            <a:endParaRPr lang="zh-CN" altLang="en-US" dirty="0"/>
          </a:p>
        </p:txBody>
      </p:sp>
      <p:sp>
        <p:nvSpPr>
          <p:cNvPr id="6" name="灯片编号占位符 5"/>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 y="0"/>
            <a:ext cx="12192000" cy="6861176"/>
          </a:xfrm>
          <a:prstGeom prst="rect">
            <a:avLst/>
          </a:prstGeom>
        </p:spPr>
      </p:pic>
      <p:pic>
        <p:nvPicPr>
          <p:cNvPr id="9" name="图片 8"/>
          <p:cNvPicPr>
            <a:picLocks noChangeAspect="1"/>
          </p:cNvPicPr>
          <p:nvPr userDrawn="1"/>
        </p:nvPicPr>
        <p:blipFill>
          <a:blip r:embed="rId3"/>
          <a:stretch>
            <a:fillRect/>
          </a:stretch>
        </p:blipFill>
        <p:spPr>
          <a:xfrm>
            <a:off x="5083416" y="1113008"/>
            <a:ext cx="2473306" cy="2211387"/>
          </a:xfrm>
          <a:prstGeom prst="rect">
            <a:avLst/>
          </a:prstGeom>
        </p:spPr>
      </p:pic>
      <p:sp>
        <p:nvSpPr>
          <p:cNvPr id="2" name="标题 1"/>
          <p:cNvSpPr>
            <a:spLocks noGrp="1"/>
          </p:cNvSpPr>
          <p:nvPr>
            <p:ph type="title" hasCustomPrompt="1"/>
          </p:nvPr>
        </p:nvSpPr>
        <p:spPr>
          <a:xfrm>
            <a:off x="3723794" y="3429000"/>
            <a:ext cx="4744413" cy="952970"/>
          </a:xfrm>
        </p:spPr>
        <p:txBody>
          <a:bodyPr>
            <a:normAutofit/>
          </a:bodyPr>
          <a:lstStyle>
            <a:lvl1pPr algn="ctr">
              <a:defRPr sz="5400">
                <a:solidFill>
                  <a:schemeClr val="bg1"/>
                </a:solidFill>
              </a:defRPr>
            </a:lvl1pPr>
          </a:lstStyle>
          <a:p>
            <a:r>
              <a:rPr lang="zh-CN" altLang="en-US" dirty="0"/>
              <a:t>编辑标题</a:t>
            </a:r>
            <a:endParaRPr lang="zh-CN" altLang="en-US" dirty="0"/>
          </a:p>
        </p:txBody>
      </p:sp>
      <p:sp>
        <p:nvSpPr>
          <p:cNvPr id="4" name="文本占位符 3"/>
          <p:cNvSpPr>
            <a:spLocks noGrp="1"/>
          </p:cNvSpPr>
          <p:nvPr>
            <p:ph type="body" sz="quarter" idx="10"/>
          </p:nvPr>
        </p:nvSpPr>
        <p:spPr>
          <a:xfrm>
            <a:off x="3723794" y="4465638"/>
            <a:ext cx="4744413" cy="404812"/>
          </a:xfrm>
        </p:spPr>
        <p:txBody>
          <a:bodyPr/>
          <a:lstStyle>
            <a:lvl1pPr marL="0" indent="0" algn="ctr">
              <a:buNone/>
              <a:defRPr>
                <a:solidFill>
                  <a:schemeClr val="bg1"/>
                </a:solidFill>
              </a:defRPr>
            </a:lvl1pPr>
          </a:lstStyle>
          <a:p>
            <a:pPr lvl="0"/>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 y="0"/>
            <a:ext cx="12192000" cy="6861176"/>
          </a:xfrm>
          <a:prstGeom prst="rect">
            <a:avLst/>
          </a:prstGeom>
        </p:spPr>
      </p:pic>
      <p:sp>
        <p:nvSpPr>
          <p:cNvPr id="4" name="矩形 3"/>
          <p:cNvSpPr/>
          <p:nvPr userDrawn="1"/>
        </p:nvSpPr>
        <p:spPr>
          <a:xfrm>
            <a:off x="667657" y="551543"/>
            <a:ext cx="10827657" cy="5689600"/>
          </a:xfrm>
          <a:prstGeom prst="rect">
            <a:avLst/>
          </a:prstGeom>
          <a:solidFill>
            <a:srgbClr val="E2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4857065" y="3242582"/>
            <a:ext cx="5419185" cy="560387"/>
          </a:xfrm>
        </p:spPr>
        <p:txBody>
          <a:bodyPr anchor="b">
            <a:normAutofit/>
          </a:bodyPr>
          <a:lstStyle>
            <a:lvl1pPr algn="l">
              <a:defRPr sz="2400" b="1">
                <a:solidFill>
                  <a:srgbClr val="565560"/>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4857065" y="3851094"/>
            <a:ext cx="5419185" cy="759407"/>
          </a:xfrm>
        </p:spPr>
        <p:txBody>
          <a:bodyPr anchor="t">
            <a:normAutofit/>
          </a:bodyPr>
          <a:lstStyle>
            <a:lvl1pPr marL="0" indent="0" algn="l">
              <a:buNone/>
              <a:defRPr sz="1200">
                <a:solidFill>
                  <a:srgbClr val="5655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endParaRPr lang="en-US" dirty="0"/>
          </a:p>
        </p:txBody>
      </p:sp>
      <p:pic>
        <p:nvPicPr>
          <p:cNvPr id="7" name="图片 6"/>
          <p:cNvPicPr>
            <a:picLocks noChangeAspect="1"/>
          </p:cNvPicPr>
          <p:nvPr userDrawn="1"/>
        </p:nvPicPr>
        <p:blipFill>
          <a:blip r:embed="rId3"/>
          <a:stretch>
            <a:fillRect/>
          </a:stretch>
        </p:blipFill>
        <p:spPr>
          <a:xfrm>
            <a:off x="2383759" y="2249715"/>
            <a:ext cx="2473306" cy="221138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4" name="内容占位符 3"/>
          <p:cNvSpPr>
            <a:spLocks noGrp="1"/>
          </p:cNvSpPr>
          <p:nvPr>
            <p:ph sz="half" idx="2"/>
          </p:nvPr>
        </p:nvSpPr>
        <p:spPr>
          <a:xfrm>
            <a:off x="6172199"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8" name="内容占位符 3"/>
          <p:cNvSpPr>
            <a:spLocks noGrp="1"/>
          </p:cNvSpPr>
          <p:nvPr>
            <p:ph sz="half" idx="13"/>
          </p:nvPr>
        </p:nvSpPr>
        <p:spPr>
          <a:xfrm>
            <a:off x="669924" y="1130300"/>
            <a:ext cx="5348287" cy="5006975"/>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 name="日期占位符 2"/>
          <p:cNvSpPr>
            <a:spLocks noGrp="1"/>
          </p:cNvSpPr>
          <p:nvPr>
            <p:ph type="dt" sz="half" idx="14"/>
          </p:nvPr>
        </p:nvSpPr>
        <p:spPr/>
        <p:txBody>
          <a:bodyPr/>
          <a:lstStyle/>
          <a:p>
            <a:fld id="{6489D9C7-5DC6-4263-87FF-7C99F6FB63C3}" type="datetime1">
              <a:rPr lang="zh-CN" altLang="en-US" smtClean="0"/>
            </a:fld>
            <a:endParaRPr lang="zh-CN" altLang="en-US" dirty="0"/>
          </a:p>
        </p:txBody>
      </p:sp>
      <p:sp>
        <p:nvSpPr>
          <p:cNvPr id="9" name="页脚占位符 8"/>
          <p:cNvSpPr>
            <a:spLocks noGrp="1"/>
          </p:cNvSpPr>
          <p:nvPr>
            <p:ph type="ftr" sz="quarter" idx="15"/>
          </p:nvPr>
        </p:nvSpPr>
        <p:spPr/>
        <p:txBody>
          <a:bodyPr/>
          <a:lstStyle/>
          <a:p>
            <a:r>
              <a:rPr lang="en-US" altLang="zh-CN"/>
              <a:t>www.islide.cc </a:t>
            </a:r>
            <a:endParaRPr lang="zh-CN" altLang="en-US" dirty="0"/>
          </a:p>
        </p:txBody>
      </p:sp>
      <p:sp>
        <p:nvSpPr>
          <p:cNvPr id="10" name="灯片编号占位符 9"/>
          <p:cNvSpPr>
            <a:spLocks noGrp="1"/>
          </p:cNvSpPr>
          <p:nvPr>
            <p:ph type="sldNum" sz="quarter" idx="16"/>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65163"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to edit Master title style</a:t>
            </a:r>
            <a:endParaRPr lang="en-US" altLang="zh-CN" dirty="0"/>
          </a:p>
        </p:txBody>
      </p:sp>
      <p:sp>
        <p:nvSpPr>
          <p:cNvPr id="4" name="内容占位符 3"/>
          <p:cNvSpPr>
            <a:spLocks noGrp="1"/>
          </p:cNvSpPr>
          <p:nvPr>
            <p:ph sz="half" idx="2"/>
          </p:nvPr>
        </p:nvSpPr>
        <p:spPr>
          <a:xfrm>
            <a:off x="671514" y="1685956"/>
            <a:ext cx="5326061"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5" name="文本占位符 4"/>
          <p:cNvSpPr>
            <a:spLocks noGrp="1"/>
          </p:cNvSpPr>
          <p:nvPr>
            <p:ph type="body" sz="quarter" idx="3"/>
          </p:nvPr>
        </p:nvSpPr>
        <p:spPr>
          <a:xfrm>
            <a:off x="6194426" y="1135380"/>
            <a:ext cx="5326061" cy="448976"/>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Edit Master text styles</a:t>
            </a:r>
            <a:endParaRPr lang="en-US" altLang="zh-CN" dirty="0"/>
          </a:p>
        </p:txBody>
      </p:sp>
      <p:sp>
        <p:nvSpPr>
          <p:cNvPr id="6" name="内容占位符 5"/>
          <p:cNvSpPr>
            <a:spLocks noGrp="1"/>
          </p:cNvSpPr>
          <p:nvPr>
            <p:ph sz="quarter" idx="4"/>
          </p:nvPr>
        </p:nvSpPr>
        <p:spPr>
          <a:xfrm>
            <a:off x="6172199" y="1685956"/>
            <a:ext cx="5348287" cy="4503707"/>
          </a:xfrm>
        </p:spPr>
        <p:txBody>
          <a:bodyPr>
            <a:normAutofit/>
          </a:bodyPr>
          <a:lstStyle>
            <a:lvl1pPr>
              <a:defRPr sz="1400"/>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 name="标题 9"/>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2" name="日期占位符 1"/>
          <p:cNvSpPr>
            <a:spLocks noGrp="1"/>
          </p:cNvSpPr>
          <p:nvPr>
            <p:ph type="dt" sz="half" idx="10"/>
          </p:nvPr>
        </p:nvSpPr>
        <p:spPr/>
        <p:txBody>
          <a:bodyPr/>
          <a:lstStyle/>
          <a:p>
            <a:fld id="{6489D9C7-5DC6-4263-87FF-7C99F6FB63C3}" type="datetime1">
              <a:rPr lang="zh-CN" altLang="en-US" smtClean="0"/>
            </a:fld>
            <a:endParaRPr lang="zh-CN" altLang="en-US" dirty="0"/>
          </a:p>
        </p:txBody>
      </p:sp>
      <p:sp>
        <p:nvSpPr>
          <p:cNvPr id="11" name="页脚占位符 10"/>
          <p:cNvSpPr>
            <a:spLocks noGrp="1"/>
          </p:cNvSpPr>
          <p:nvPr>
            <p:ph type="ftr" sz="quarter" idx="11"/>
          </p:nvPr>
        </p:nvSpPr>
        <p:spPr/>
        <p:txBody>
          <a:bodyPr/>
          <a:lstStyle/>
          <a:p>
            <a:r>
              <a:rPr lang="en-US" altLang="zh-CN"/>
              <a:t>www.islide.cc </a:t>
            </a:r>
            <a:endParaRPr lang="zh-CN" altLang="en-US" dirty="0"/>
          </a:p>
        </p:txBody>
      </p:sp>
      <p:sp>
        <p:nvSpPr>
          <p:cNvPr id="12" name="灯片编号占位符 11"/>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hasCustomPrompt="1"/>
          </p:nvPr>
        </p:nvSpPr>
        <p:spPr>
          <a:xfrm>
            <a:off x="5183188" y="1130299"/>
            <a:ext cx="6337300" cy="5006975"/>
          </a:xfrm>
          <a:solidFill>
            <a:schemeClr val="bg1">
              <a:lumMod val="95000"/>
            </a:schemeClr>
          </a:solid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Picture</a:t>
            </a:r>
            <a:endParaRPr lang="zh-CN" altLang="en-US" dirty="0"/>
          </a:p>
        </p:txBody>
      </p:sp>
      <p:sp>
        <p:nvSpPr>
          <p:cNvPr id="4" name="文本占位符 3"/>
          <p:cNvSpPr>
            <a:spLocks noGrp="1"/>
          </p:cNvSpPr>
          <p:nvPr>
            <p:ph type="body" sz="half" idx="2"/>
          </p:nvPr>
        </p:nvSpPr>
        <p:spPr>
          <a:xfrm>
            <a:off x="669924" y="1138237"/>
            <a:ext cx="4282322" cy="49990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Edit Master text styles</a:t>
            </a:r>
            <a:endParaRPr lang="en-US" altLang="zh-CN" dirty="0"/>
          </a:p>
        </p:txBody>
      </p:sp>
      <p:sp>
        <p:nvSpPr>
          <p:cNvPr id="8" name="标题 7"/>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2" name="日期占位符 1"/>
          <p:cNvSpPr>
            <a:spLocks noGrp="1"/>
          </p:cNvSpPr>
          <p:nvPr>
            <p:ph type="dt" sz="half" idx="10"/>
          </p:nvPr>
        </p:nvSpPr>
        <p:spPr/>
        <p:txBody>
          <a:bodyPr/>
          <a:lstStyle/>
          <a:p>
            <a:fld id="{6489D9C7-5DC6-4263-87FF-7C99F6FB63C3}" type="datetime1">
              <a:rPr lang="zh-CN" altLang="en-US" smtClean="0"/>
            </a:fld>
            <a:endParaRPr lang="zh-CN" altLang="en-US" dirty="0"/>
          </a:p>
        </p:txBody>
      </p:sp>
      <p:sp>
        <p:nvSpPr>
          <p:cNvPr id="9" name="页脚占位符 8"/>
          <p:cNvSpPr>
            <a:spLocks noGrp="1"/>
          </p:cNvSpPr>
          <p:nvPr>
            <p:ph type="ftr" sz="quarter" idx="11"/>
          </p:nvPr>
        </p:nvSpPr>
        <p:spPr/>
        <p:txBody>
          <a:bodyPr/>
          <a:lstStyle/>
          <a:p>
            <a:r>
              <a:rPr lang="en-US" altLang="zh-CN"/>
              <a:t>www.islide.cc </a:t>
            </a:r>
            <a:endParaRPr lang="zh-CN" altLang="en-US" dirty="0"/>
          </a:p>
        </p:txBody>
      </p:sp>
      <p:sp>
        <p:nvSpPr>
          <p:cNvPr id="10" name="灯片编号占位符 9"/>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0599" y="1130300"/>
            <a:ext cx="2909888" cy="5006974"/>
          </a:xfrm>
        </p:spPr>
        <p:txBody>
          <a:bodyPr vert="eaVert">
            <a:normAutofit/>
          </a:bodyPr>
          <a:lstStyle>
            <a:lvl1pPr>
              <a:defRPr sz="2000"/>
            </a:lvl1pPr>
          </a:lstStyle>
          <a:p>
            <a:r>
              <a:rPr lang="en-US" altLang="zh-CN" dirty="0"/>
              <a:t>Click to edit Master title style</a:t>
            </a:r>
            <a:endParaRPr lang="zh-CN" altLang="en-US" dirty="0"/>
          </a:p>
        </p:txBody>
      </p:sp>
      <p:sp>
        <p:nvSpPr>
          <p:cNvPr id="3" name="竖排文字占位符 2"/>
          <p:cNvSpPr>
            <a:spLocks noGrp="1"/>
          </p:cNvSpPr>
          <p:nvPr>
            <p:ph type="body" orient="vert" idx="1"/>
          </p:nvPr>
        </p:nvSpPr>
        <p:spPr>
          <a:xfrm>
            <a:off x="669925" y="1130300"/>
            <a:ext cx="7795065" cy="5006973"/>
          </a:xfrm>
        </p:spPr>
        <p:txBody>
          <a:bodyPr vert="eaVert"/>
          <a:lstStyle>
            <a:lvl1pPr>
              <a:defRPr/>
            </a:lvl1pPr>
            <a:lvl2pPr>
              <a:defRPr/>
            </a:lvl2pPr>
            <a:lvl3pPr>
              <a:defRPr/>
            </a:lvl3pPr>
            <a:lvl4pPr>
              <a:defRPr/>
            </a:lvl4pPr>
            <a:lvl5pPr>
              <a:defRPr/>
            </a:lvl5pPr>
          </a:lstStyle>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8" name="日期占位符 7"/>
          <p:cNvSpPr>
            <a:spLocks noGrp="1"/>
          </p:cNvSpPr>
          <p:nvPr>
            <p:ph type="dt" sz="half" idx="10"/>
          </p:nvPr>
        </p:nvSpPr>
        <p:spPr/>
        <p:txBody>
          <a:bodyPr/>
          <a:lstStyle/>
          <a:p>
            <a:fld id="{6489D9C7-5DC6-4263-87FF-7C99F6FB63C3}" type="datetime1">
              <a:rPr lang="zh-CN" altLang="en-US" smtClean="0"/>
            </a:fld>
            <a:endParaRPr lang="zh-CN" altLang="en-US" dirty="0"/>
          </a:p>
        </p:txBody>
      </p:sp>
      <p:sp>
        <p:nvSpPr>
          <p:cNvPr id="9" name="页脚占位符 8"/>
          <p:cNvSpPr>
            <a:spLocks noGrp="1"/>
          </p:cNvSpPr>
          <p:nvPr>
            <p:ph type="ftr" sz="quarter" idx="11"/>
          </p:nvPr>
        </p:nvSpPr>
        <p:spPr/>
        <p:txBody>
          <a:bodyPr/>
          <a:lstStyle/>
          <a:p>
            <a:r>
              <a:rPr lang="en-US" altLang="zh-CN"/>
              <a:t>www.islide.cc </a:t>
            </a:r>
            <a:endParaRPr lang="zh-CN" altLang="en-US" dirty="0"/>
          </a:p>
        </p:txBody>
      </p:sp>
      <p:sp>
        <p:nvSpPr>
          <p:cNvPr id="10" name="灯片编号占位符 9"/>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custDataLst>
              <p:tags r:id="rId13"/>
            </p:custDataLst>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
        <p:nvSpPr>
          <p:cNvPr id="4"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hemeOverride" Target="../theme/themeOverride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1.xml"/><Relationship Id="rId3" Type="http://schemas.openxmlformats.org/officeDocument/2006/relationships/themeOverride" Target="../theme/themeOverride2.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副标题 1109"/>
          <p:cNvSpPr>
            <a:spLocks noGrp="1"/>
          </p:cNvSpPr>
          <p:nvPr>
            <p:ph type="subTitle" idx="1"/>
            <p:custDataLst>
              <p:tags r:id="rId1"/>
            </p:custDataLst>
          </p:nvPr>
        </p:nvSpPr>
        <p:spPr>
          <a:xfrm>
            <a:off x="2783481" y="2900497"/>
            <a:ext cx="7074503" cy="558799"/>
          </a:xfrm>
        </p:spPr>
        <p:txBody>
          <a:bodyPr>
            <a:normAutofit fontScale="90000"/>
          </a:bodyPr>
          <a:lstStyle/>
          <a:p>
            <a:r>
              <a:rPr lang="zh-CN" altLang="en-US" sz="3200" dirty="0" smtClean="0"/>
              <a:t>应用英语专业</a:t>
            </a:r>
            <a:endParaRPr lang="zh-CN" altLang="en-US" sz="3200" dirty="0"/>
          </a:p>
        </p:txBody>
      </p:sp>
      <p:sp>
        <p:nvSpPr>
          <p:cNvPr id="1105" name="标题 1104"/>
          <p:cNvSpPr>
            <a:spLocks noGrp="1"/>
          </p:cNvSpPr>
          <p:nvPr>
            <p:ph type="ctrTitle"/>
            <p:custDataLst>
              <p:tags r:id="rId2"/>
            </p:custDataLst>
          </p:nvPr>
        </p:nvSpPr>
        <p:spPr>
          <a:xfrm>
            <a:off x="2783481" y="1461290"/>
            <a:ext cx="8250638" cy="1226299"/>
          </a:xfrm>
        </p:spPr>
        <p:txBody>
          <a:bodyPr/>
          <a:lstStyle/>
          <a:p>
            <a:pPr algn="ctr"/>
            <a:r>
              <a:rPr lang="en-US" altLang="zh-CN"/>
              <a:t>                 </a:t>
            </a:r>
            <a:r>
              <a:rPr lang="zh-CN" altLang="zh-CN"/>
              <a:t>校企合作佐证材料</a:t>
            </a:r>
            <a:endParaRPr lang="zh-CN" altLang="zh-CN"/>
          </a:p>
        </p:txBody>
      </p:sp>
      <p:sp>
        <p:nvSpPr>
          <p:cNvPr id="1111" name="文本占位符 1110"/>
          <p:cNvSpPr>
            <a:spLocks noGrp="1"/>
          </p:cNvSpPr>
          <p:nvPr>
            <p:ph type="body" sz="quarter" idx="10"/>
            <p:custDataLst>
              <p:tags r:id="rId3"/>
            </p:custDataLst>
          </p:nvPr>
        </p:nvSpPr>
        <p:spPr>
          <a:xfrm>
            <a:off x="6842760" y="4618990"/>
            <a:ext cx="4191000" cy="287020"/>
          </a:xfrm>
        </p:spPr>
        <p:txBody>
          <a:bodyPr/>
          <a:lstStyle/>
          <a:p>
            <a:pPr algn="ctr"/>
            <a:r>
              <a:rPr lang="zh-CN" altLang="en-US"/>
              <a:t>外语系</a:t>
            </a: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1885" y="1724025"/>
            <a:ext cx="9425305" cy="3415030"/>
          </a:xfrm>
          <a:prstGeom prst="rect">
            <a:avLst/>
          </a:prstGeom>
          <a:noFill/>
        </p:spPr>
        <p:txBody>
          <a:bodyPr wrap="square" rtlCol="0" anchor="t">
            <a:spAutoFit/>
          </a:bodyPr>
          <a:lstStyle/>
          <a:p>
            <a:pPr fontAlgn="auto">
              <a:lnSpc>
                <a:spcPct val="150000"/>
              </a:lnSpc>
            </a:pPr>
            <a:r>
              <a:rPr lang="en-US" altLang="zh-CN" sz="2400" dirty="0"/>
              <a:t>       </a:t>
            </a:r>
            <a:r>
              <a:rPr lang="zh-CN" altLang="en-US" sz="2400" dirty="0"/>
              <a:t>校企合作是连接学校与企业、理论与实践、培养与成才的纽带，是高技能人才培养的必由之路。现我院</a:t>
            </a:r>
            <a:r>
              <a:rPr lang="zh-CN" altLang="en-US" sz="2400" dirty="0" smtClean="0"/>
              <a:t>申请应用英语专业，</a:t>
            </a:r>
            <a:r>
              <a:rPr lang="zh-CN" altLang="en-US" sz="2400" dirty="0"/>
              <a:t>这是一门实操性很强的</a:t>
            </a:r>
            <a:r>
              <a:rPr lang="zh-CN" altLang="en-US" sz="2400" dirty="0">
                <a:sym typeface="+mn-ea"/>
              </a:rPr>
              <a:t>专业，为了让学生在学习的过程中就能够很好的掌握实际语言操作的内容，并实现毕业就业或创业的</a:t>
            </a:r>
            <a:r>
              <a:rPr lang="zh-CN" altLang="en-US" sz="2400" dirty="0" smtClean="0">
                <a:sym typeface="+mn-ea"/>
              </a:rPr>
              <a:t>目标，</a:t>
            </a:r>
            <a:r>
              <a:rPr lang="zh-CN" altLang="en-US" sz="2400" dirty="0" smtClean="0"/>
              <a:t> 我们</a:t>
            </a:r>
            <a:r>
              <a:rPr lang="zh-CN" altLang="en-US" sz="2400" dirty="0"/>
              <a:t>认为，开展校企合作，通过国际产教融合基地建设，能够进一步拓展国际教育合作渠道，提升学校办学能力，提高人才培养质量。</a:t>
            </a:r>
            <a:endParaRPr lang="zh-CN" altLang="en-US" sz="2400" dirty="0"/>
          </a:p>
        </p:txBody>
      </p:sp>
      <p:sp>
        <p:nvSpPr>
          <p:cNvPr id="3" name="文本框 2"/>
          <p:cNvSpPr txBox="1"/>
          <p:nvPr/>
        </p:nvSpPr>
        <p:spPr>
          <a:xfrm>
            <a:off x="4164330" y="546100"/>
            <a:ext cx="3535680" cy="768350"/>
          </a:xfrm>
          <a:prstGeom prst="rect">
            <a:avLst/>
          </a:prstGeom>
          <a:noFill/>
        </p:spPr>
        <p:txBody>
          <a:bodyPr wrap="none" rtlCol="0" anchor="t">
            <a:spAutoFit/>
          </a:bodyPr>
          <a:lstStyle/>
          <a:p>
            <a:r>
              <a:rPr lang="zh-CN" altLang="en-US" sz="4400" dirty="0">
                <a:sym typeface="+mn-lt"/>
              </a:rPr>
              <a:t>校企合作简介</a:t>
            </a:r>
            <a:endParaRPr lang="zh-CN" altLang="en-US" sz="4400" dirty="0">
              <a:sym typeface="+mn-lt"/>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05605" y="323850"/>
            <a:ext cx="3535680" cy="768350"/>
          </a:xfrm>
          <a:prstGeom prst="rect">
            <a:avLst/>
          </a:prstGeom>
          <a:noFill/>
        </p:spPr>
        <p:txBody>
          <a:bodyPr wrap="none" rtlCol="0" anchor="t">
            <a:spAutoFit/>
          </a:bodyPr>
          <a:lstStyle/>
          <a:p>
            <a:pPr algn="ctr"/>
            <a:r>
              <a:rPr lang="zh-CN" altLang="en-US" sz="4400" dirty="0">
                <a:sym typeface="+mn-lt"/>
              </a:rPr>
              <a:t>合作单位介绍</a:t>
            </a:r>
            <a:endParaRPr lang="zh-CN" altLang="en-US" sz="4400" dirty="0">
              <a:sym typeface="+mn-lt"/>
            </a:endParaRPr>
          </a:p>
        </p:txBody>
      </p:sp>
      <p:sp>
        <p:nvSpPr>
          <p:cNvPr id="3" name="文本框 2"/>
          <p:cNvSpPr txBox="1"/>
          <p:nvPr/>
        </p:nvSpPr>
        <p:spPr>
          <a:xfrm>
            <a:off x="1199515" y="1334770"/>
            <a:ext cx="9792970" cy="3969385"/>
          </a:xfrm>
          <a:prstGeom prst="rect">
            <a:avLst/>
          </a:prstGeom>
          <a:noFill/>
        </p:spPr>
        <p:txBody>
          <a:bodyPr wrap="square" rtlCol="0">
            <a:spAutoFit/>
          </a:bodyPr>
          <a:lstStyle/>
          <a:p>
            <a:pPr fontAlgn="auto">
              <a:lnSpc>
                <a:spcPct val="150000"/>
              </a:lnSpc>
            </a:pPr>
            <a:r>
              <a:rPr lang="en-US" altLang="zh-CN" sz="2800" dirty="0"/>
              <a:t>        </a:t>
            </a:r>
            <a:r>
              <a:rPr lang="zh-CN" altLang="en-US" sz="2800" dirty="0"/>
              <a:t>经过一段时间的走访和洽谈，现选出以下有合作意愿的单位，相信在我们不断的努力之下还会有更多更好的企业走进我们的校园。</a:t>
            </a:r>
            <a:endParaRPr lang="zh-CN" altLang="en-US" sz="2800" dirty="0"/>
          </a:p>
          <a:p>
            <a:pPr fontAlgn="auto">
              <a:lnSpc>
                <a:spcPct val="150000"/>
              </a:lnSpc>
            </a:pPr>
            <a:r>
              <a:rPr lang="en-US" altLang="zh-CN" sz="2800" dirty="0"/>
              <a:t>1</a:t>
            </a:r>
            <a:r>
              <a:rPr lang="zh-CN" altLang="en-US" sz="2800" dirty="0" smtClean="0"/>
              <a:t>、</a:t>
            </a:r>
            <a:r>
              <a:rPr lang="zh-CN" altLang="en-US" sz="2800" dirty="0" smtClean="0">
                <a:sym typeface="+mn-ea"/>
              </a:rPr>
              <a:t>国家留学基金委东方国际教育交流中心山西分中心</a:t>
            </a:r>
            <a:endParaRPr lang="zh-CN" altLang="en-US" sz="2800" dirty="0" smtClean="0">
              <a:sym typeface="+mn-ea"/>
            </a:endParaRPr>
          </a:p>
          <a:p>
            <a:pPr fontAlgn="auto">
              <a:lnSpc>
                <a:spcPct val="150000"/>
              </a:lnSpc>
            </a:pPr>
            <a:r>
              <a:rPr lang="en-US" altLang="zh-CN" sz="2800" dirty="0"/>
              <a:t>2</a:t>
            </a:r>
            <a:r>
              <a:rPr lang="zh-CN" altLang="en-US" sz="2800" dirty="0" smtClean="0"/>
              <a:t>、留归集团</a:t>
            </a:r>
            <a:endParaRPr lang="zh-CN" altLang="en-US" sz="2800" dirty="0" smtClean="0"/>
          </a:p>
          <a:p>
            <a:pPr fontAlgn="auto">
              <a:lnSpc>
                <a:spcPct val="150000"/>
              </a:lnSpc>
            </a:pPr>
            <a:endParaRPr lang="zh-CN" altLang="en-US" sz="2800" dirty="0">
              <a:sym typeface="+mn-ea"/>
            </a:endParaRPr>
          </a:p>
        </p:txBody>
      </p:sp>
      <p:sp>
        <p:nvSpPr>
          <p:cNvPr id="4" name="下箭头 3">
            <a:hlinkClick r:id="rId1" action="ppaction://hlinksldjump"/>
          </p:cNvPr>
          <p:cNvSpPr/>
          <p:nvPr/>
        </p:nvSpPr>
        <p:spPr>
          <a:xfrm>
            <a:off x="11492865" y="6092190"/>
            <a:ext cx="320040" cy="487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9300" y="2009140"/>
            <a:ext cx="10189210" cy="4615815"/>
          </a:xfrm>
          <a:prstGeom prst="rect">
            <a:avLst/>
          </a:prstGeom>
          <a:noFill/>
        </p:spPr>
        <p:txBody>
          <a:bodyPr wrap="square" rtlCol="0" anchor="t">
            <a:spAutoFit/>
          </a:bodyPr>
          <a:lstStyle/>
          <a:p>
            <a:pPr fontAlgn="auto">
              <a:lnSpc>
                <a:spcPct val="150000"/>
              </a:lnSpc>
            </a:pPr>
            <a:r>
              <a:rPr lang="zh-CN" altLang="en-US" sz="2800" dirty="0" smtClean="0"/>
              <a:t>        </a:t>
            </a:r>
            <a:r>
              <a:rPr lang="zh-CN" altLang="en-US" sz="2800" dirty="0" smtClean="0">
                <a:sym typeface="+mn-ea"/>
              </a:rPr>
              <a:t>国家留学基金委东方国际教育交流中心山西分中心主要负责学院外宾生活的保障和服务工作，</a:t>
            </a:r>
            <a:r>
              <a:rPr lang="zh-CN" altLang="en-US" sz="2800" dirty="0" smtClean="0"/>
              <a:t>负责学院对外交流培训工作，组织开拓各种海内外培训课程。承办由学院举办的国际学术会议会务及交流活动，联系国外知名高校或海外友人共同开展各类海外培训项目和长短期精品留学项目，负责国内项目的推广和培训　组织实施工作，开拓学校合作办学渠道。</a:t>
            </a:r>
            <a:endParaRPr lang="zh-CN" altLang="en-US" sz="2800" dirty="0" smtClean="0"/>
          </a:p>
          <a:p>
            <a:pPr fontAlgn="auto">
              <a:lnSpc>
                <a:spcPct val="150000"/>
              </a:lnSpc>
            </a:pP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252980" y="294640"/>
            <a:ext cx="7317105" cy="1938020"/>
          </a:xfrm>
          <a:prstGeom prst="rect">
            <a:avLst/>
          </a:prstGeom>
          <a:noFill/>
        </p:spPr>
        <p:txBody>
          <a:bodyPr wrap="square" rtlCol="0" anchor="t">
            <a:spAutoFit/>
            <a:scene3d>
              <a:camera prst="orthographicFront"/>
              <a:lightRig rig="threePt" dir="t"/>
            </a:scene3d>
          </a:bodyPr>
          <a:lstStyle/>
          <a:p>
            <a:pPr algn="ctr"/>
            <a:r>
              <a:rPr lang="zh-CN" altLang="en-US" sz="4000" dirty="0" smtClean="0">
                <a:sym typeface="+mn-ea"/>
              </a:rPr>
              <a:t>国家留学基金委东方国际教育</a:t>
            </a:r>
            <a:endParaRPr lang="zh-CN" altLang="en-US" sz="4000" dirty="0" smtClean="0">
              <a:sym typeface="+mn-ea"/>
            </a:endParaRPr>
          </a:p>
          <a:p>
            <a:pPr algn="ctr"/>
            <a:r>
              <a:rPr lang="zh-CN" altLang="en-US" sz="4000" dirty="0" smtClean="0">
                <a:sym typeface="+mn-ea"/>
              </a:rPr>
              <a:t>交流中心山西分中心</a:t>
            </a:r>
            <a:endParaRPr lang="zh-CN" altLang="en-US" sz="4000" dirty="0" smtClean="0">
              <a:sym typeface="+mn-ea"/>
            </a:endParaRPr>
          </a:p>
          <a:p>
            <a:pPr algn="ctr"/>
            <a:endParaRPr lang="zh-CN" altLang="en-US" sz="4000" dirty="0">
              <a:solidFill>
                <a:schemeClr val="accent1"/>
              </a:solidFill>
              <a:effectLst>
                <a:outerShdw blurRad="38100" dist="25400" dir="5400000" algn="ctr" rotWithShape="0">
                  <a:srgbClr val="6E747A">
                    <a:alpha val="43000"/>
                  </a:srgbClr>
                </a:outerShdw>
              </a:effectLst>
              <a:sym typeface="+mn-ea"/>
            </a:endParaRPr>
          </a:p>
        </p:txBody>
      </p:sp>
      <p:sp>
        <p:nvSpPr>
          <p:cNvPr id="4" name="左箭头 3">
            <a:hlinkClick r:id="rId1" action="ppaction://hlinksldjump"/>
          </p:cNvPr>
          <p:cNvSpPr/>
          <p:nvPr/>
        </p:nvSpPr>
        <p:spPr>
          <a:xfrm>
            <a:off x="11005820" y="5897245"/>
            <a:ext cx="723265"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1529" y="1278786"/>
            <a:ext cx="10690860" cy="4615815"/>
          </a:xfrm>
          <a:prstGeom prst="rect">
            <a:avLst/>
          </a:prstGeom>
          <a:noFill/>
        </p:spPr>
        <p:txBody>
          <a:bodyPr wrap="square" rtlCol="0" anchor="t">
            <a:spAutoFit/>
          </a:bodyPr>
          <a:lstStyle/>
          <a:p>
            <a:pPr>
              <a:lnSpc>
                <a:spcPct val="150000"/>
              </a:lnSpc>
            </a:pPr>
            <a:r>
              <a:rPr lang="zh-CN" altLang="en-US" sz="2000" dirty="0" smtClean="0"/>
              <a:t>     </a:t>
            </a:r>
            <a:r>
              <a:rPr lang="zh-CN" altLang="en-US" sz="2800" dirty="0" smtClean="0"/>
              <a:t> (中韩)国际产教融合基地是在“温州世宗学堂”基础上发展起来的，由东方学院、留归集团、韩企、韩国高校共建的一“校-企-校”合作平台。该平台除开展韩语教学和文化交流的功能外，结合学校“十四五规划”，在国际化办学和国际教育合作、产教融合方面进行了拓展。旨在提升国际化办学水平，聚焦人才培养质量和服务社会能力，培养学生具有较强的专业技能、创新意识和跨文化交流能力，增强社会竞争与合作能力，更好地服务区域经济发展。</a:t>
            </a:r>
            <a:endParaRPr lang="zh-CN" altLang="en-US" sz="2800" dirty="0" smtClean="0"/>
          </a:p>
        </p:txBody>
      </p:sp>
      <p:sp>
        <p:nvSpPr>
          <p:cNvPr id="4" name="文本框 3"/>
          <p:cNvSpPr txBox="1"/>
          <p:nvPr/>
        </p:nvSpPr>
        <p:spPr>
          <a:xfrm>
            <a:off x="2496820" y="422910"/>
            <a:ext cx="8116700" cy="706755"/>
          </a:xfrm>
          <a:prstGeom prst="rect">
            <a:avLst/>
          </a:prstGeom>
          <a:noFill/>
        </p:spPr>
        <p:txBody>
          <a:bodyPr wrap="square" rtlCol="0">
            <a:spAutoFit/>
          </a:bodyPr>
          <a:lstStyle/>
          <a:p>
            <a:r>
              <a:rPr lang="en-US" altLang="zh-CN" sz="4000" dirty="0" smtClean="0"/>
              <a:t>                </a:t>
            </a:r>
            <a:r>
              <a:rPr lang="zh-CN" altLang="en-US" sz="4000" dirty="0" smtClean="0"/>
              <a:t>留归集团</a:t>
            </a:r>
            <a:endParaRPr lang="zh-CN" altLang="en-US" sz="4000" dirty="0" smtClean="0"/>
          </a:p>
        </p:txBody>
      </p:sp>
      <p:sp>
        <p:nvSpPr>
          <p:cNvPr id="5" name="左箭头 4">
            <a:hlinkClick r:id="rId1" action="ppaction://hlinksldjump"/>
          </p:cNvPr>
          <p:cNvSpPr/>
          <p:nvPr/>
        </p:nvSpPr>
        <p:spPr>
          <a:xfrm>
            <a:off x="11005820" y="5897245"/>
            <a:ext cx="723265" cy="403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490855"/>
            <a:ext cx="2214880" cy="706755"/>
          </a:xfrm>
          <a:prstGeom prst="rect">
            <a:avLst/>
          </a:prstGeom>
          <a:noFill/>
        </p:spPr>
        <p:txBody>
          <a:bodyPr wrap="none" rtlCol="0" anchor="t">
            <a:spAutoFit/>
          </a:bodyPr>
          <a:lstStyle/>
          <a:p>
            <a:r>
              <a:rPr lang="zh-CN" altLang="en-US" sz="4000" dirty="0">
                <a:sym typeface="+mn-lt"/>
              </a:rPr>
              <a:t>影像资料</a:t>
            </a:r>
            <a:endParaRPr lang="zh-CN" altLang="en-US" sz="4000" dirty="0">
              <a:sym typeface="+mn-lt"/>
            </a:endParaRPr>
          </a:p>
        </p:txBody>
      </p:sp>
      <p:pic>
        <p:nvPicPr>
          <p:cNvPr id="4" name="图片 3"/>
          <p:cNvPicPr>
            <a:picLocks noChangeAspect="1"/>
          </p:cNvPicPr>
          <p:nvPr/>
        </p:nvPicPr>
        <p:blipFill>
          <a:blip r:embed="rId1"/>
          <a:stretch>
            <a:fillRect/>
          </a:stretch>
        </p:blipFill>
        <p:spPr>
          <a:xfrm>
            <a:off x="418465" y="1942465"/>
            <a:ext cx="5589905" cy="3149600"/>
          </a:xfrm>
          <a:prstGeom prst="rect">
            <a:avLst/>
          </a:prstGeom>
        </p:spPr>
      </p:pic>
      <p:pic>
        <p:nvPicPr>
          <p:cNvPr id="5" name="图片 4"/>
          <p:cNvPicPr>
            <a:picLocks noChangeAspect="1"/>
          </p:cNvPicPr>
          <p:nvPr/>
        </p:nvPicPr>
        <p:blipFill>
          <a:blip r:embed="rId2"/>
          <a:stretch>
            <a:fillRect/>
          </a:stretch>
        </p:blipFill>
        <p:spPr>
          <a:xfrm>
            <a:off x="6097905" y="1559560"/>
            <a:ext cx="5781675" cy="3715385"/>
          </a:xfrm>
          <a:prstGeom prst="rect">
            <a:avLst/>
          </a:prstGeom>
        </p:spPr>
      </p:pic>
    </p:spTree>
    <p:custDataLst>
      <p:tags r:id="rId3"/>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88560" y="490855"/>
            <a:ext cx="2214880" cy="706755"/>
          </a:xfrm>
          <a:prstGeom prst="rect">
            <a:avLst/>
          </a:prstGeom>
          <a:noFill/>
        </p:spPr>
        <p:txBody>
          <a:bodyPr wrap="none" rtlCol="0" anchor="t">
            <a:spAutoFit/>
          </a:bodyPr>
          <a:lstStyle/>
          <a:p>
            <a:r>
              <a:rPr lang="zh-CN" altLang="en-US" sz="4000" dirty="0">
                <a:sym typeface="+mn-lt"/>
              </a:rPr>
              <a:t>影像资料</a:t>
            </a:r>
            <a:endParaRPr lang="zh-CN" altLang="en-US" sz="4000" dirty="0">
              <a:sym typeface="+mn-lt"/>
            </a:endParaRPr>
          </a:p>
        </p:txBody>
      </p:sp>
      <p:pic>
        <p:nvPicPr>
          <p:cNvPr id="3" name="图片 2"/>
          <p:cNvPicPr>
            <a:picLocks noChangeAspect="1"/>
          </p:cNvPicPr>
          <p:nvPr/>
        </p:nvPicPr>
        <p:blipFill>
          <a:blip r:embed="rId1"/>
          <a:stretch>
            <a:fillRect/>
          </a:stretch>
        </p:blipFill>
        <p:spPr>
          <a:xfrm>
            <a:off x="629285" y="1197610"/>
            <a:ext cx="5345430" cy="4392930"/>
          </a:xfrm>
          <a:prstGeom prst="rect">
            <a:avLst/>
          </a:prstGeom>
        </p:spPr>
      </p:pic>
      <p:pic>
        <p:nvPicPr>
          <p:cNvPr id="6" name="图片 5"/>
          <p:cNvPicPr>
            <a:picLocks noChangeAspect="1"/>
          </p:cNvPicPr>
          <p:nvPr/>
        </p:nvPicPr>
        <p:blipFill>
          <a:blip r:embed="rId2"/>
          <a:stretch>
            <a:fillRect/>
          </a:stretch>
        </p:blipFill>
        <p:spPr>
          <a:xfrm>
            <a:off x="7539990" y="652780"/>
            <a:ext cx="3848100" cy="2571750"/>
          </a:xfrm>
          <a:prstGeom prst="rect">
            <a:avLst/>
          </a:prstGeom>
        </p:spPr>
      </p:pic>
      <p:pic>
        <p:nvPicPr>
          <p:cNvPr id="7" name="图片 6"/>
          <p:cNvPicPr>
            <a:picLocks noChangeAspect="1"/>
          </p:cNvPicPr>
          <p:nvPr/>
        </p:nvPicPr>
        <p:blipFill>
          <a:blip r:embed="rId3"/>
          <a:stretch>
            <a:fillRect/>
          </a:stretch>
        </p:blipFill>
        <p:spPr>
          <a:xfrm>
            <a:off x="6910705" y="3476625"/>
            <a:ext cx="3848100" cy="2886075"/>
          </a:xfrm>
          <a:prstGeom prst="rect">
            <a:avLst/>
          </a:prstGeom>
        </p:spPr>
      </p:pic>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230370" y="516255"/>
            <a:ext cx="3199130" cy="2467610"/>
          </a:xfrm>
          <a:prstGeom prst="rect">
            <a:avLst/>
          </a:prstGeom>
        </p:spPr>
      </p:pic>
      <p:pic>
        <p:nvPicPr>
          <p:cNvPr id="3" name="图片 2"/>
          <p:cNvPicPr>
            <a:picLocks noChangeAspect="1"/>
          </p:cNvPicPr>
          <p:nvPr/>
        </p:nvPicPr>
        <p:blipFill>
          <a:blip r:embed="rId2"/>
          <a:stretch>
            <a:fillRect/>
          </a:stretch>
        </p:blipFill>
        <p:spPr>
          <a:xfrm>
            <a:off x="927100" y="307340"/>
            <a:ext cx="2628900" cy="2886075"/>
          </a:xfrm>
          <a:prstGeom prst="rect">
            <a:avLst/>
          </a:prstGeom>
        </p:spPr>
      </p:pic>
      <p:pic>
        <p:nvPicPr>
          <p:cNvPr id="5" name="图片 4"/>
          <p:cNvPicPr>
            <a:picLocks noChangeAspect="1"/>
          </p:cNvPicPr>
          <p:nvPr/>
        </p:nvPicPr>
        <p:blipFill>
          <a:blip r:embed="rId3"/>
          <a:stretch>
            <a:fillRect/>
          </a:stretch>
        </p:blipFill>
        <p:spPr>
          <a:xfrm>
            <a:off x="8134985" y="3401060"/>
            <a:ext cx="3220085" cy="2728595"/>
          </a:xfrm>
          <a:prstGeom prst="rect">
            <a:avLst/>
          </a:prstGeom>
        </p:spPr>
      </p:pic>
      <p:pic>
        <p:nvPicPr>
          <p:cNvPr id="10" name="图片 9"/>
          <p:cNvPicPr>
            <a:picLocks noChangeAspect="1"/>
          </p:cNvPicPr>
          <p:nvPr/>
        </p:nvPicPr>
        <p:blipFill>
          <a:blip r:embed="rId4"/>
          <a:stretch>
            <a:fillRect/>
          </a:stretch>
        </p:blipFill>
        <p:spPr>
          <a:xfrm>
            <a:off x="7992110" y="702310"/>
            <a:ext cx="3143250" cy="2095500"/>
          </a:xfrm>
          <a:prstGeom prst="rect">
            <a:avLst/>
          </a:prstGeom>
        </p:spPr>
      </p:pic>
      <p:pic>
        <p:nvPicPr>
          <p:cNvPr id="11" name="图片 10"/>
          <p:cNvPicPr>
            <a:picLocks noChangeAspect="1"/>
          </p:cNvPicPr>
          <p:nvPr/>
        </p:nvPicPr>
        <p:blipFill>
          <a:blip r:embed="rId5"/>
          <a:stretch>
            <a:fillRect/>
          </a:stretch>
        </p:blipFill>
        <p:spPr>
          <a:xfrm>
            <a:off x="4458335" y="3622675"/>
            <a:ext cx="3143250" cy="2095500"/>
          </a:xfrm>
          <a:prstGeom prst="rect">
            <a:avLst/>
          </a:prstGeom>
        </p:spPr>
      </p:pic>
      <p:pic>
        <p:nvPicPr>
          <p:cNvPr id="12" name="图片 11"/>
          <p:cNvPicPr>
            <a:picLocks noChangeAspect="1"/>
          </p:cNvPicPr>
          <p:nvPr/>
        </p:nvPicPr>
        <p:blipFill>
          <a:blip r:embed="rId6"/>
          <a:stretch>
            <a:fillRect/>
          </a:stretch>
        </p:blipFill>
        <p:spPr>
          <a:xfrm>
            <a:off x="593725" y="3622675"/>
            <a:ext cx="3429000" cy="2286000"/>
          </a:xfrm>
          <a:prstGeom prst="rect">
            <a:avLst/>
          </a:prstGeom>
        </p:spPr>
      </p:pic>
    </p:spTree>
    <p:custDataLst>
      <p:tags r:id="rId7"/>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a:lstStyle/>
          <a:p>
            <a:r>
              <a:rPr lang="en-US" altLang="zh-CN"/>
              <a:t>THANKS</a:t>
            </a:r>
            <a:endParaRPr lang="en-US" altLang="zh-CN"/>
          </a:p>
        </p:txBody>
      </p:sp>
      <p:sp>
        <p:nvSpPr>
          <p:cNvPr id="2" name="文本占位符 1"/>
          <p:cNvSpPr>
            <a:spLocks noGrp="1"/>
          </p:cNvSpPr>
          <p:nvPr>
            <p:ph type="body" sz="quarter" idx="10"/>
          </p:nvPr>
        </p:nvSpPr>
        <p:spPr/>
        <p:txBody>
          <a:bodyPr/>
          <a:lstStyle/>
          <a:p>
            <a:endParaRPr lang="zh-CN" altLang="en-US"/>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7157"/>
</p:tagLst>
</file>

<file path=ppt/tags/tag10.xml><?xml version="1.0" encoding="utf-8"?>
<p:tagLst xmlns:p="http://schemas.openxmlformats.org/presentationml/2006/main">
  <p:tag name="KSO_WM_BEAUTIFY_FLAG" val="#wm#"/>
  <p:tag name="KSO_WM_TEMPLATE_CATEGORY" val="custom"/>
  <p:tag name="KSO_WM_TEMPLATE_INDEX" val="20187157"/>
</p:tagLst>
</file>

<file path=ppt/tags/tag11.xml><?xml version="1.0" encoding="utf-8"?>
<p:tagLst xmlns:p="http://schemas.openxmlformats.org/presentationml/2006/main">
  <p:tag name="KSO_WM_BEAUTIFY_FLAG" val="#wm#"/>
  <p:tag name="KSO_WM_TEMPLATE_CATEGORY" val="custom"/>
  <p:tag name="KSO_WM_TEMPLATE_INDEX" val="20187157"/>
</p:tagLst>
</file>

<file path=ppt/tags/tag12.xml><?xml version="1.0" encoding="utf-8"?>
<p:tagLst xmlns:p="http://schemas.openxmlformats.org/presentationml/2006/main">
  <p:tag name="KSO_WM_BEAUTIFY_FLAG" val="#wm#"/>
  <p:tag name="KSO_WM_TEMPLATE_CATEGORY" val="custom"/>
  <p:tag name="KSO_WM_TEMPLATE_INDEX" val="20187157"/>
</p:tagLst>
</file>

<file path=ppt/tags/tag13.xml><?xml version="1.0" encoding="utf-8"?>
<p:tagLst xmlns:p="http://schemas.openxmlformats.org/presentationml/2006/main">
  <p:tag name="KSO_WM_BEAUTIFY_FLAG" val="#wm#"/>
  <p:tag name="KSO_WM_TEMPLATE_CATEGORY" val="custom"/>
  <p:tag name="KSO_WM_TEMPLATE_INDEX" val="20187157"/>
</p:tagLst>
</file>

<file path=ppt/tags/tag14.xml><?xml version="1.0" encoding="utf-8"?>
<p:tagLst xmlns:p="http://schemas.openxmlformats.org/presentationml/2006/main">
  <p:tag name="KSO_WM_BEAUTIFY_FLAG" val="#wm#"/>
  <p:tag name="KSO_WM_TEMPLATE_CATEGORY" val="custom"/>
  <p:tag name="KSO_WM_TEMPLATE_INDEX" val="20187157"/>
</p:tagLst>
</file>

<file path=ppt/tags/tag15.xml><?xml version="1.0" encoding="utf-8"?>
<p:tagLst xmlns:p="http://schemas.openxmlformats.org/presentationml/2006/main">
  <p:tag name="KSO_WM_TEMPLATE_CATEGORY" val="custom"/>
  <p:tag name="KSO_WM_TEMPLATE_INDEX" val="20187157"/>
  <p:tag name="KSO_WM_TAG_VERSION" val="1.0"/>
  <p:tag name="KSO_WM_UNIT_TYPE" val="a"/>
  <p:tag name="KSO_WM_UNIT_INDEX" val="1"/>
  <p:tag name="KSO_WM_UNIT_ID" val="custom20187157_17*a*1"/>
  <p:tag name="KSO_WM_UNIT_LAYERLEVEL" val="1"/>
  <p:tag name="KSO_WM_UNIT_VALUE" val="7"/>
  <p:tag name="KSO_WM_UNIT_ISCONTENTSTITLE" val="0"/>
  <p:tag name="KSO_WM_UNIT_HIGHLIGHT" val="0"/>
  <p:tag name="KSO_WM_UNIT_COMPATIBLE" val="0"/>
  <p:tag name="KSO_WM_UNIT_CLEAR" val="0"/>
  <p:tag name="KSO_WM_BEAUTIFY_FLAG" val="#wm#"/>
  <p:tag name="KSO_WM_UNIT_PRESET_TEXT" val="THANKS"/>
</p:tagLst>
</file>

<file path=ppt/tags/tag16.xml><?xml version="1.0" encoding="utf-8"?>
<p:tagLst xmlns:p="http://schemas.openxmlformats.org/presentationml/2006/main">
  <p:tag name="KSO_WM_TEMPLATE_CATEGORY" val="custom"/>
  <p:tag name="KSO_WM_TEMPLATE_INDEX" val="20187157"/>
  <p:tag name="KSO_WM_TAG_VERSION" val="1.0"/>
  <p:tag name="KSO_WM_SLIDE_ID" val="custom20187157_17"/>
  <p:tag name="KSO_WM_SLIDE_INDEX" val="17"/>
  <p:tag name="KSO_WM_SLIDE_ITEM_CNT" val="2"/>
  <p:tag name="KSO_WM_SLIDE_LAYOUT" val="a_f"/>
  <p:tag name="KSO_WM_SLIDE_LAYOUT_CNT" val="1_1"/>
  <p:tag name="KSO_WM_SLIDE_TYPE" val="endPage"/>
  <p:tag name="KSO_WM_SLIDE_SUBTYPE" val="pureTxt"/>
  <p:tag name="KSO_WM_BEAUTIFY_FLAG" val="#wm#"/>
</p:tagLst>
</file>

<file path=ppt/tags/tag17.xml><?xml version="1.0" encoding="utf-8"?>
<p:tagLst xmlns:p="http://schemas.openxmlformats.org/presentationml/2006/main">
  <p:tag name="COMMONDATA" val="eyJoZGlkIjoiZDYzM2RhMTEwOTI0M2YwMzllZjVmYzk5YmQ1ZTEyZDgifQ=="/>
</p:tagLst>
</file>

<file path=ppt/tags/tag2.xml><?xml version="1.0" encoding="utf-8"?>
<p:tagLst xmlns:p="http://schemas.openxmlformats.org/presentationml/2006/main">
  <p:tag name="KSO_WM_TAG_VERSION" val="1.0"/>
  <p:tag name="KSO_WM_TEMPLATE_CATEGORY" val="custom"/>
  <p:tag name="KSO_WM_TEMPLATE_INDEX" val="20187157"/>
</p:tagLst>
</file>

<file path=ppt/tags/tag3.xml><?xml version="1.0" encoding="utf-8"?>
<p:tagLst xmlns:p="http://schemas.openxmlformats.org/presentationml/2006/main">
  <p:tag name="KSO_WM_TEMPLATE_CATEGORY" val="custom"/>
  <p:tag name="KSO_WM_TEMPLATE_INDEX" val="20187157"/>
  <p:tag name="KSO_WM_TAG_VERSION" val="1.0"/>
  <p:tag name="KSO_WM_BEAUTIFY_FLAG" val="#wm#"/>
  <p:tag name="KSO_WM_TEMPLATE_THUMBS_INDEX" val="1"/>
</p:tagLst>
</file>

<file path=ppt/tags/tag4.xml><?xml version="1.0" encoding="utf-8"?>
<p:tagLst xmlns:p="http://schemas.openxmlformats.org/presentationml/2006/main">
  <p:tag name="KSO_WM_TEMPLATE_CATEGORY" val="custom"/>
  <p:tag name="KSO_WM_TEMPLATE_INDEX" val="20187157"/>
  <p:tag name="KSO_WM_UNIT_TYPE" val="b"/>
  <p:tag name="KSO_WM_UNIT_INDEX" val="1"/>
  <p:tag name="KSO_WM_UNIT_ID" val="custom20187157_1*b*1"/>
  <p:tag name="KSO_WM_UNIT_LAYERLEVEL" val="1"/>
  <p:tag name="KSO_WM_UNIT_VALUE" val="70"/>
  <p:tag name="KSO_WM_UNIT_ISCONTENTSTITLE" val="0"/>
  <p:tag name="KSO_WM_UNIT_HIGHLIGHT" val="0"/>
  <p:tag name="KSO_WM_UNIT_COMPATIBLE" val="0"/>
  <p:tag name="KSO_WM_UNIT_CLEAR" val="0"/>
  <p:tag name="KSO_WM_BEAUTIFY_FLAG" val="#wm#"/>
  <p:tag name="KSO_WM_TAG_VERSION" val="1.0"/>
  <p:tag name="KSO_WM_UNIT_PRESET_TEXT" val="Subtitle here"/>
</p:tagLst>
</file>

<file path=ppt/tags/tag5.xml><?xml version="1.0" encoding="utf-8"?>
<p:tagLst xmlns:p="http://schemas.openxmlformats.org/presentationml/2006/main">
  <p:tag name="KSO_WM_TEMPLATE_CATEGORY" val="custom"/>
  <p:tag name="KSO_WM_TEMPLATE_INDEX" val="20187157"/>
  <p:tag name="KSO_WM_UNIT_TYPE" val="a"/>
  <p:tag name="KSO_WM_UNIT_INDEX" val="1"/>
  <p:tag name="KSO_WM_UNIT_ID" val="custom20187157_1*a*1"/>
  <p:tag name="KSO_WM_UNIT_LAYERLEVEL" val="1"/>
  <p:tag name="KSO_WM_UNIT_VALUE" val="34"/>
  <p:tag name="KSO_WM_UNIT_ISCONTENTSTITLE" val="0"/>
  <p:tag name="KSO_WM_UNIT_HIGHLIGHT" val="0"/>
  <p:tag name="KSO_WM_UNIT_COMPATIBLE" val="0"/>
  <p:tag name="KSO_WM_UNIT_CLEAR" val="0"/>
  <p:tag name="KSO_WM_BEAUTIFY_FLAG" val="#wm#"/>
  <p:tag name="KSO_WM_TAG_VERSION" val="1.0"/>
  <p:tag name="KSO_WM_UNIT_PRESET_TEXT" val="扁平风格毕业答辩模板"/>
</p:tagLst>
</file>

<file path=ppt/tags/tag6.xml><?xml version="1.0" encoding="utf-8"?>
<p:tagLst xmlns:p="http://schemas.openxmlformats.org/presentationml/2006/main">
  <p:tag name="KSO_WM_TEMPLATE_CATEGORY" val="custom"/>
  <p:tag name="KSO_WM_TEMPLATE_INDEX" val="20187157"/>
  <p:tag name="KSO_WM_UNIT_TYPE" val="f"/>
  <p:tag name="KSO_WM_UNIT_INDEX" val="1"/>
  <p:tag name="KSO_WM_UNIT_ID" val="custom20187157_1*f*1"/>
  <p:tag name="KSO_WM_UNIT_LAYERLEVEL" val="1"/>
  <p:tag name="KSO_WM_UNIT_VALUE" val="27"/>
  <p:tag name="KSO_WM_UNIT_HIGHLIGHT" val="0"/>
  <p:tag name="KSO_WM_UNIT_COMPATIBLE" val="0"/>
  <p:tag name="KSO_WM_UNIT_CLEAR" val="0"/>
  <p:tag name="KSO_WM_BEAUTIFY_FLAG" val="#wm#"/>
  <p:tag name="KSO_WM_TAG_VERSION" val="1.0"/>
  <p:tag name="KSO_WM_UNIT_PRESET_TEXT" val="Speaker name and title"/>
</p:tagLst>
</file>

<file path=ppt/tags/tag7.xml><?xml version="1.0" encoding="utf-8"?>
<p:tagLst xmlns:p="http://schemas.openxmlformats.org/presentationml/2006/main">
  <p:tag name="KSO_WM_TEMPLATE_CATEGORY" val="custom"/>
  <p:tag name="KSO_WM_TEMPLATE_INDEX" val="20187157"/>
  <p:tag name="KSO_WM_TAG_VERSION" val="1.0"/>
  <p:tag name="KSO_WM_SLIDE_ID" val="custom20187157_1"/>
  <p:tag name="KSO_WM_SLIDE_INDEX" val="1"/>
  <p:tag name="KSO_WM_SLIDE_ITEM_CNT" val="4"/>
  <p:tag name="KSO_WM_SLIDE_LAYOUT" val="a_b_f"/>
  <p:tag name="KSO_WM_SLIDE_LAYOUT_CNT" val="1_1_2"/>
  <p:tag name="KSO_WM_SLIDE_TYPE" val="title"/>
  <p:tag name="KSO_WM_SLIDE_SUBTYPE" val="pureTxt"/>
  <p:tag name="KSO_WM_BEAUTIFY_FLAG" val="#wm#"/>
  <p:tag name="KSO_WM_TEMPLATE_THUMBS_INDEX" val="1"/>
</p:tagLst>
</file>

<file path=ppt/tags/tag8.xml><?xml version="1.0" encoding="utf-8"?>
<p:tagLst xmlns:p="http://schemas.openxmlformats.org/presentationml/2006/main">
  <p:tag name="KSO_WM_BEAUTIFY_FLAG" val="#wm#"/>
  <p:tag name="KSO_WM_TEMPLATE_CATEGORY" val="custom"/>
  <p:tag name="KSO_WM_TEMPLATE_INDEX" val="20187157"/>
</p:tagLst>
</file>

<file path=ppt/tags/tag9.xml><?xml version="1.0" encoding="utf-8"?>
<p:tagLst xmlns:p="http://schemas.openxmlformats.org/presentationml/2006/main">
  <p:tag name="KSO_WM_BEAUTIFY_FLAG" val="#wm#"/>
  <p:tag name="KSO_WM_TEMPLATE_CATEGORY" val="custom"/>
  <p:tag name="KSO_WM_TEMPLATE_INDEX" val="20187157"/>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089FE1"/>
      </a:accent1>
      <a:accent2>
        <a:srgbClr val="7DC0DC"/>
      </a:accent2>
      <a:accent3>
        <a:srgbClr val="FC7358"/>
      </a:accent3>
      <a:accent4>
        <a:srgbClr val="BAE9F8"/>
      </a:accent4>
      <a:accent5>
        <a:srgbClr val="095274"/>
      </a:accent5>
      <a:accent6>
        <a:srgbClr val="4C4C4C"/>
      </a:accent6>
      <a:hlink>
        <a:srgbClr val="4276AA"/>
      </a:hlink>
      <a:folHlink>
        <a:srgbClr val="BFBFBF"/>
      </a:folHlink>
    </a:clrScheme>
    <a:fontScheme name="自定义 7">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89FE1"/>
    </a:accent1>
    <a:accent2>
      <a:srgbClr val="7DC0DC"/>
    </a:accent2>
    <a:accent3>
      <a:srgbClr val="FC7358"/>
    </a:accent3>
    <a:accent4>
      <a:srgbClr val="BAE9F8"/>
    </a:accent4>
    <a:accent5>
      <a:srgbClr val="095274"/>
    </a:accent5>
    <a:accent6>
      <a:srgbClr val="4C4C4C"/>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089FE1"/>
    </a:accent1>
    <a:accent2>
      <a:srgbClr val="7DC0DC"/>
    </a:accent2>
    <a:accent3>
      <a:srgbClr val="FC7358"/>
    </a:accent3>
    <a:accent4>
      <a:srgbClr val="BAE9F8"/>
    </a:accent4>
    <a:accent5>
      <a:srgbClr val="095274"/>
    </a:accent5>
    <a:accent6>
      <a:srgbClr val="4C4C4C"/>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748</Words>
  <Application>WPS 演示</Application>
  <PresentationFormat>自定义</PresentationFormat>
  <Paragraphs>34</Paragraphs>
  <Slides>9</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Arial</vt:lpstr>
      <vt:lpstr>宋体</vt:lpstr>
      <vt:lpstr>Wingdings</vt:lpstr>
      <vt:lpstr>微软雅黑</vt:lpstr>
      <vt:lpstr>Arial Unicode MS</vt:lpstr>
      <vt:lpstr>Calibri</vt:lpstr>
      <vt:lpstr>主题5</vt:lpstr>
      <vt:lpstr>                 校企合作佐证材料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wyx</cp:lastModifiedBy>
  <cp:revision>42</cp:revision>
  <cp:lastPrinted>2018-03-21T16:00:00Z</cp:lastPrinted>
  <dcterms:created xsi:type="dcterms:W3CDTF">2018-03-21T16:00:00Z</dcterms:created>
  <dcterms:modified xsi:type="dcterms:W3CDTF">2022-09-02T03:33:55Z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2052-11.1.0.11830</vt:lpwstr>
  </property>
  <property fmtid="{D5CDD505-2E9C-101B-9397-08002B2CF9AE}" pid="4" name="ICV">
    <vt:lpwstr>17EF7F2210BA4649BE02556EE4F697FA</vt:lpwstr>
  </property>
</Properties>
</file>