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0" r:id="rId2"/>
    <p:sldId id="323" r:id="rId3"/>
    <p:sldId id="335" r:id="rId4"/>
    <p:sldId id="343" r:id="rId5"/>
    <p:sldId id="344" r:id="rId6"/>
    <p:sldId id="298" r:id="rId7"/>
  </p:sldIdLst>
  <p:sldSz cx="11522075" cy="6859588"/>
  <p:notesSz cx="6858000" cy="9144000"/>
  <p:custDataLst>
    <p:tags r:id="rId9"/>
  </p:custDataLst>
  <p:defaultTextStyle>
    <a:defPPr>
      <a:defRPr lang="zh-CN"/>
    </a:defPPr>
    <a:lvl1pPr marL="0" algn="l" defTabSz="951799" rtl="0" eaLnBrk="1" latinLnBrk="0" hangingPunct="1">
      <a:defRPr sz="1900" kern="1200">
        <a:solidFill>
          <a:schemeClr val="tx1"/>
        </a:solidFill>
        <a:latin typeface="+mn-lt"/>
        <a:ea typeface="+mn-ea"/>
        <a:cs typeface="+mn-cs"/>
      </a:defRPr>
    </a:lvl1pPr>
    <a:lvl2pPr marL="475899" algn="l" defTabSz="951799" rtl="0" eaLnBrk="1" latinLnBrk="0" hangingPunct="1">
      <a:defRPr sz="1900" kern="1200">
        <a:solidFill>
          <a:schemeClr val="tx1"/>
        </a:solidFill>
        <a:latin typeface="+mn-lt"/>
        <a:ea typeface="+mn-ea"/>
        <a:cs typeface="+mn-cs"/>
      </a:defRPr>
    </a:lvl2pPr>
    <a:lvl3pPr marL="951799" algn="l" defTabSz="951799" rtl="0" eaLnBrk="1" latinLnBrk="0" hangingPunct="1">
      <a:defRPr sz="1900" kern="1200">
        <a:solidFill>
          <a:schemeClr val="tx1"/>
        </a:solidFill>
        <a:latin typeface="+mn-lt"/>
        <a:ea typeface="+mn-ea"/>
        <a:cs typeface="+mn-cs"/>
      </a:defRPr>
    </a:lvl3pPr>
    <a:lvl4pPr marL="1427698" algn="l" defTabSz="951799" rtl="0" eaLnBrk="1" latinLnBrk="0" hangingPunct="1">
      <a:defRPr sz="1900" kern="1200">
        <a:solidFill>
          <a:schemeClr val="tx1"/>
        </a:solidFill>
        <a:latin typeface="+mn-lt"/>
        <a:ea typeface="+mn-ea"/>
        <a:cs typeface="+mn-cs"/>
      </a:defRPr>
    </a:lvl4pPr>
    <a:lvl5pPr marL="1903598" algn="l" defTabSz="951799" rtl="0" eaLnBrk="1" latinLnBrk="0" hangingPunct="1">
      <a:defRPr sz="1900" kern="1200">
        <a:solidFill>
          <a:schemeClr val="tx1"/>
        </a:solidFill>
        <a:latin typeface="+mn-lt"/>
        <a:ea typeface="+mn-ea"/>
        <a:cs typeface="+mn-cs"/>
      </a:defRPr>
    </a:lvl5pPr>
    <a:lvl6pPr marL="2379497" algn="l" defTabSz="951799" rtl="0" eaLnBrk="1" latinLnBrk="0" hangingPunct="1">
      <a:defRPr sz="1900" kern="1200">
        <a:solidFill>
          <a:schemeClr val="tx1"/>
        </a:solidFill>
        <a:latin typeface="+mn-lt"/>
        <a:ea typeface="+mn-ea"/>
        <a:cs typeface="+mn-cs"/>
      </a:defRPr>
    </a:lvl6pPr>
    <a:lvl7pPr marL="2855397" algn="l" defTabSz="951799" rtl="0" eaLnBrk="1" latinLnBrk="0" hangingPunct="1">
      <a:defRPr sz="1900" kern="1200">
        <a:solidFill>
          <a:schemeClr val="tx1"/>
        </a:solidFill>
        <a:latin typeface="+mn-lt"/>
        <a:ea typeface="+mn-ea"/>
        <a:cs typeface="+mn-cs"/>
      </a:defRPr>
    </a:lvl7pPr>
    <a:lvl8pPr marL="3331296" algn="l" defTabSz="951799" rtl="0" eaLnBrk="1" latinLnBrk="0" hangingPunct="1">
      <a:defRPr sz="1900" kern="1200">
        <a:solidFill>
          <a:schemeClr val="tx1"/>
        </a:solidFill>
        <a:latin typeface="+mn-lt"/>
        <a:ea typeface="+mn-ea"/>
        <a:cs typeface="+mn-cs"/>
      </a:defRPr>
    </a:lvl8pPr>
    <a:lvl9pPr marL="3807196" algn="l" defTabSz="95179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6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9966"/>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611"/>
  </p:normalViewPr>
  <p:slideViewPr>
    <p:cSldViewPr>
      <p:cViewPr varScale="1">
        <p:scale>
          <a:sx n="64" d="100"/>
          <a:sy n="64" d="100"/>
        </p:scale>
        <p:origin x="-996" y="-68"/>
      </p:cViewPr>
      <p:guideLst>
        <p:guide orient="horz" pos="2161"/>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E1860-5156-40DC-9E59-743B1D417515}" type="datetimeFigureOut">
              <a:rPr lang="zh-CN" altLang="en-US" smtClean="0"/>
              <a:pPr/>
              <a:t>2022/9/4</a:t>
            </a:fld>
            <a:endParaRPr lang="zh-CN" altLang="en-US"/>
          </a:p>
        </p:txBody>
      </p:sp>
      <p:sp>
        <p:nvSpPr>
          <p:cNvPr id="4" name="幻灯片图像占位符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5B25F-535F-4C5D-B1DA-56F763568BB0}" type="slidenum">
              <a:rPr lang="zh-CN" altLang="en-US" smtClean="0"/>
              <a:pPr/>
              <a:t>‹#›</a:t>
            </a:fld>
            <a:endParaRPr lang="zh-CN" altLang="en-US"/>
          </a:p>
        </p:txBody>
      </p:sp>
    </p:spTree>
    <p:extLst>
      <p:ext uri="{BB962C8B-B14F-4D97-AF65-F5344CB8AC3E}">
        <p14:creationId xmlns:p14="http://schemas.microsoft.com/office/powerpoint/2010/main" val="3980234564"/>
      </p:ext>
    </p:extLst>
  </p:cSld>
  <p:clrMap bg1="lt1" tx1="dk1" bg2="lt2" tx2="dk2" accent1="accent1" accent2="accent2" accent3="accent3" accent4="accent4" accent5="accent5" accent6="accent6" hlink="hlink" folHlink="folHlink"/>
  <p:notesStyle>
    <a:lvl1pPr marL="0" algn="l" defTabSz="951799" rtl="0" eaLnBrk="1" latinLnBrk="0" hangingPunct="1">
      <a:defRPr sz="1200" kern="1200">
        <a:solidFill>
          <a:schemeClr val="tx1"/>
        </a:solidFill>
        <a:latin typeface="+mn-lt"/>
        <a:ea typeface="+mn-ea"/>
        <a:cs typeface="+mn-cs"/>
      </a:defRPr>
    </a:lvl1pPr>
    <a:lvl2pPr marL="475899" algn="l" defTabSz="951799" rtl="0" eaLnBrk="1" latinLnBrk="0" hangingPunct="1">
      <a:defRPr sz="1200" kern="1200">
        <a:solidFill>
          <a:schemeClr val="tx1"/>
        </a:solidFill>
        <a:latin typeface="+mn-lt"/>
        <a:ea typeface="+mn-ea"/>
        <a:cs typeface="+mn-cs"/>
      </a:defRPr>
    </a:lvl2pPr>
    <a:lvl3pPr marL="951799" algn="l" defTabSz="951799" rtl="0" eaLnBrk="1" latinLnBrk="0" hangingPunct="1">
      <a:defRPr sz="1200" kern="1200">
        <a:solidFill>
          <a:schemeClr val="tx1"/>
        </a:solidFill>
        <a:latin typeface="+mn-lt"/>
        <a:ea typeface="+mn-ea"/>
        <a:cs typeface="+mn-cs"/>
      </a:defRPr>
    </a:lvl3pPr>
    <a:lvl4pPr marL="1427698" algn="l" defTabSz="951799" rtl="0" eaLnBrk="1" latinLnBrk="0" hangingPunct="1">
      <a:defRPr sz="1200" kern="1200">
        <a:solidFill>
          <a:schemeClr val="tx1"/>
        </a:solidFill>
        <a:latin typeface="+mn-lt"/>
        <a:ea typeface="+mn-ea"/>
        <a:cs typeface="+mn-cs"/>
      </a:defRPr>
    </a:lvl4pPr>
    <a:lvl5pPr marL="1903598" algn="l" defTabSz="951799" rtl="0" eaLnBrk="1" latinLnBrk="0" hangingPunct="1">
      <a:defRPr sz="1200" kern="1200">
        <a:solidFill>
          <a:schemeClr val="tx1"/>
        </a:solidFill>
        <a:latin typeface="+mn-lt"/>
        <a:ea typeface="+mn-ea"/>
        <a:cs typeface="+mn-cs"/>
      </a:defRPr>
    </a:lvl5pPr>
    <a:lvl6pPr marL="2379497" algn="l" defTabSz="951799" rtl="0" eaLnBrk="1" latinLnBrk="0" hangingPunct="1">
      <a:defRPr sz="1200" kern="1200">
        <a:solidFill>
          <a:schemeClr val="tx1"/>
        </a:solidFill>
        <a:latin typeface="+mn-lt"/>
        <a:ea typeface="+mn-ea"/>
        <a:cs typeface="+mn-cs"/>
      </a:defRPr>
    </a:lvl6pPr>
    <a:lvl7pPr marL="2855397" algn="l" defTabSz="951799" rtl="0" eaLnBrk="1" latinLnBrk="0" hangingPunct="1">
      <a:defRPr sz="1200" kern="1200">
        <a:solidFill>
          <a:schemeClr val="tx1"/>
        </a:solidFill>
        <a:latin typeface="+mn-lt"/>
        <a:ea typeface="+mn-ea"/>
        <a:cs typeface="+mn-cs"/>
      </a:defRPr>
    </a:lvl7pPr>
    <a:lvl8pPr marL="3331296" algn="l" defTabSz="951799" rtl="0" eaLnBrk="1" latinLnBrk="0" hangingPunct="1">
      <a:defRPr sz="1200" kern="1200">
        <a:solidFill>
          <a:schemeClr val="tx1"/>
        </a:solidFill>
        <a:latin typeface="+mn-lt"/>
        <a:ea typeface="+mn-ea"/>
        <a:cs typeface="+mn-cs"/>
      </a:defRPr>
    </a:lvl8pPr>
    <a:lvl9pPr marL="3807196" algn="l" defTabSz="9517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pPr/>
              <a:t>1</a:t>
            </a:fld>
            <a:endParaRPr lang="zh-CN" altLang="en-US"/>
          </a:p>
        </p:txBody>
      </p:sp>
    </p:spTree>
    <p:extLst>
      <p:ext uri="{BB962C8B-B14F-4D97-AF65-F5344CB8AC3E}">
        <p14:creationId xmlns:p14="http://schemas.microsoft.com/office/powerpoint/2010/main" val="400623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pPr/>
              <a:t>2</a:t>
            </a:fld>
            <a:endParaRPr lang="zh-CN" altLang="en-US"/>
          </a:p>
        </p:txBody>
      </p:sp>
    </p:spTree>
    <p:extLst>
      <p:ext uri="{BB962C8B-B14F-4D97-AF65-F5344CB8AC3E}">
        <p14:creationId xmlns:p14="http://schemas.microsoft.com/office/powerpoint/2010/main" val="163637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pPr/>
              <a:t>4</a:t>
            </a:fld>
            <a:endParaRPr lang="zh-CN" altLang="en-US"/>
          </a:p>
        </p:txBody>
      </p:sp>
    </p:spTree>
    <p:extLst>
      <p:ext uri="{BB962C8B-B14F-4D97-AF65-F5344CB8AC3E}">
        <p14:creationId xmlns:p14="http://schemas.microsoft.com/office/powerpoint/2010/main" val="163637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55B25F-535F-4C5D-B1DA-56F763568BB0}" type="slidenum">
              <a:rPr lang="zh-CN" altLang="en-US" smtClean="0"/>
              <a:pPr/>
              <a:t>6</a:t>
            </a:fld>
            <a:endParaRPr lang="zh-CN" altLang="en-US"/>
          </a:p>
        </p:txBody>
      </p:sp>
    </p:spTree>
    <p:extLst>
      <p:ext uri="{BB962C8B-B14F-4D97-AF65-F5344CB8AC3E}">
        <p14:creationId xmlns:p14="http://schemas.microsoft.com/office/powerpoint/2010/main" val="400623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130920"/>
            <a:ext cx="9793764"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2" y="3887100"/>
            <a:ext cx="8065453" cy="1753006"/>
          </a:xfrm>
        </p:spPr>
        <p:txBody>
          <a:bodyPr/>
          <a:lstStyle>
            <a:lvl1pPr marL="0" indent="0" algn="ctr">
              <a:buNone/>
              <a:defRPr>
                <a:solidFill>
                  <a:schemeClr val="tx1">
                    <a:tint val="75000"/>
                  </a:schemeClr>
                </a:solidFill>
              </a:defRPr>
            </a:lvl1pPr>
            <a:lvl2pPr marL="475899" indent="0" algn="ctr">
              <a:buNone/>
              <a:defRPr>
                <a:solidFill>
                  <a:schemeClr val="tx1">
                    <a:tint val="75000"/>
                  </a:schemeClr>
                </a:solidFill>
              </a:defRPr>
            </a:lvl2pPr>
            <a:lvl3pPr marL="951799" indent="0" algn="ctr">
              <a:buNone/>
              <a:defRPr>
                <a:solidFill>
                  <a:schemeClr val="tx1">
                    <a:tint val="75000"/>
                  </a:schemeClr>
                </a:solidFill>
              </a:defRPr>
            </a:lvl3pPr>
            <a:lvl4pPr marL="1427698" indent="0" algn="ctr">
              <a:buNone/>
              <a:defRPr>
                <a:solidFill>
                  <a:schemeClr val="tx1">
                    <a:tint val="75000"/>
                  </a:schemeClr>
                </a:solidFill>
              </a:defRPr>
            </a:lvl4pPr>
            <a:lvl5pPr marL="1903598" indent="0" algn="ctr">
              <a:buNone/>
              <a:defRPr>
                <a:solidFill>
                  <a:schemeClr val="tx1">
                    <a:tint val="75000"/>
                  </a:schemeClr>
                </a:solidFill>
              </a:defRPr>
            </a:lvl5pPr>
            <a:lvl6pPr marL="2379497" indent="0" algn="ctr">
              <a:buNone/>
              <a:defRPr>
                <a:solidFill>
                  <a:schemeClr val="tx1">
                    <a:tint val="75000"/>
                  </a:schemeClr>
                </a:solidFill>
              </a:defRPr>
            </a:lvl6pPr>
            <a:lvl7pPr marL="2855397" indent="0" algn="ctr">
              <a:buNone/>
              <a:defRPr>
                <a:solidFill>
                  <a:schemeClr val="tx1">
                    <a:tint val="75000"/>
                  </a:schemeClr>
                </a:solidFill>
              </a:defRPr>
            </a:lvl7pPr>
            <a:lvl8pPr marL="3331296" indent="0" algn="ctr">
              <a:buNone/>
              <a:defRPr>
                <a:solidFill>
                  <a:schemeClr val="tx1">
                    <a:tint val="75000"/>
                  </a:schemeClr>
                </a:solidFill>
              </a:defRPr>
            </a:lvl8pPr>
            <a:lvl9pPr marL="3807196"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171610625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21466364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53505" y="274703"/>
            <a:ext cx="2592467"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6104" y="274703"/>
            <a:ext cx="7585366" cy="585288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17077216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113860234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407922"/>
            <a:ext cx="9793764" cy="1362390"/>
          </a:xfrm>
        </p:spPr>
        <p:txBody>
          <a:bodyPr anchor="t"/>
          <a:lstStyle>
            <a:lvl1pPr algn="l">
              <a:defRPr sz="4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907387"/>
            <a:ext cx="9793764" cy="1500534"/>
          </a:xfrm>
        </p:spPr>
        <p:txBody>
          <a:bodyPr anchor="b"/>
          <a:lstStyle>
            <a:lvl1pPr marL="0" indent="0">
              <a:buNone/>
              <a:defRPr sz="2100">
                <a:solidFill>
                  <a:schemeClr val="tx1">
                    <a:tint val="75000"/>
                  </a:schemeClr>
                </a:solidFill>
              </a:defRPr>
            </a:lvl1pPr>
            <a:lvl2pPr marL="475899" indent="0">
              <a:buNone/>
              <a:defRPr sz="1900">
                <a:solidFill>
                  <a:schemeClr val="tx1">
                    <a:tint val="75000"/>
                  </a:schemeClr>
                </a:solidFill>
              </a:defRPr>
            </a:lvl2pPr>
            <a:lvl3pPr marL="951799" indent="0">
              <a:buNone/>
              <a:defRPr sz="1700">
                <a:solidFill>
                  <a:schemeClr val="tx1">
                    <a:tint val="75000"/>
                  </a:schemeClr>
                </a:solidFill>
              </a:defRPr>
            </a:lvl3pPr>
            <a:lvl4pPr marL="1427698" indent="0">
              <a:buNone/>
              <a:defRPr sz="1500">
                <a:solidFill>
                  <a:schemeClr val="tx1">
                    <a:tint val="75000"/>
                  </a:schemeClr>
                </a:solidFill>
              </a:defRPr>
            </a:lvl4pPr>
            <a:lvl5pPr marL="1903598" indent="0">
              <a:buNone/>
              <a:defRPr sz="1500">
                <a:solidFill>
                  <a:schemeClr val="tx1">
                    <a:tint val="75000"/>
                  </a:schemeClr>
                </a:solidFill>
              </a:defRPr>
            </a:lvl5pPr>
            <a:lvl6pPr marL="2379497" indent="0">
              <a:buNone/>
              <a:defRPr sz="1500">
                <a:solidFill>
                  <a:schemeClr val="tx1">
                    <a:tint val="75000"/>
                  </a:schemeClr>
                </a:solidFill>
              </a:defRPr>
            </a:lvl6pPr>
            <a:lvl7pPr marL="2855397" indent="0">
              <a:buNone/>
              <a:defRPr sz="1500">
                <a:solidFill>
                  <a:schemeClr val="tx1">
                    <a:tint val="75000"/>
                  </a:schemeClr>
                </a:solidFill>
              </a:defRPr>
            </a:lvl7pPr>
            <a:lvl8pPr marL="3331296" indent="0">
              <a:buNone/>
              <a:defRPr sz="1500">
                <a:solidFill>
                  <a:schemeClr val="tx1">
                    <a:tint val="75000"/>
                  </a:schemeClr>
                </a:solidFill>
              </a:defRPr>
            </a:lvl8pPr>
            <a:lvl9pPr marL="3807196" indent="0">
              <a:buNone/>
              <a:defRPr sz="1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35057962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6104" y="1600572"/>
            <a:ext cx="5088916"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857055" y="1600572"/>
            <a:ext cx="5088916"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30923731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35469"/>
            <a:ext cx="5090917" cy="639910"/>
          </a:xfrm>
        </p:spPr>
        <p:txBody>
          <a:bodyPr anchor="b"/>
          <a:lstStyle>
            <a:lvl1pPr marL="0" indent="0">
              <a:buNone/>
              <a:defRPr sz="2500" b="1"/>
            </a:lvl1pPr>
            <a:lvl2pPr marL="475899" indent="0">
              <a:buNone/>
              <a:defRPr sz="2100" b="1"/>
            </a:lvl2pPr>
            <a:lvl3pPr marL="951799" indent="0">
              <a:buNone/>
              <a:defRPr sz="1900" b="1"/>
            </a:lvl3pPr>
            <a:lvl4pPr marL="1427698" indent="0">
              <a:buNone/>
              <a:defRPr sz="1700" b="1"/>
            </a:lvl4pPr>
            <a:lvl5pPr marL="1903598" indent="0">
              <a:buNone/>
              <a:defRPr sz="1700" b="1"/>
            </a:lvl5pPr>
            <a:lvl6pPr marL="2379497" indent="0">
              <a:buNone/>
              <a:defRPr sz="1700" b="1"/>
            </a:lvl6pPr>
            <a:lvl7pPr marL="2855397" indent="0">
              <a:buNone/>
              <a:defRPr sz="1700" b="1"/>
            </a:lvl7pPr>
            <a:lvl8pPr marL="3331296" indent="0">
              <a:buNone/>
              <a:defRPr sz="1700" b="1"/>
            </a:lvl8pPr>
            <a:lvl9pPr marL="3807196" indent="0">
              <a:buNone/>
              <a:defRPr sz="1700" b="1"/>
            </a:lvl9pPr>
          </a:lstStyle>
          <a:p>
            <a:pPr lvl="0"/>
            <a:r>
              <a:rPr lang="zh-CN" altLang="en-US" smtClean="0"/>
              <a:t>单击此处编辑母版文本样式</a:t>
            </a:r>
          </a:p>
        </p:txBody>
      </p:sp>
      <p:sp>
        <p:nvSpPr>
          <p:cNvPr id="4" name="内容占位符 3"/>
          <p:cNvSpPr>
            <a:spLocks noGrp="1"/>
          </p:cNvSpPr>
          <p:nvPr>
            <p:ph sz="half" idx="2"/>
          </p:nvPr>
        </p:nvSpPr>
        <p:spPr>
          <a:xfrm>
            <a:off x="576104" y="2175379"/>
            <a:ext cx="5090917"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853055" y="1535469"/>
            <a:ext cx="5092917" cy="639910"/>
          </a:xfrm>
        </p:spPr>
        <p:txBody>
          <a:bodyPr anchor="b"/>
          <a:lstStyle>
            <a:lvl1pPr marL="0" indent="0">
              <a:buNone/>
              <a:defRPr sz="2500" b="1"/>
            </a:lvl1pPr>
            <a:lvl2pPr marL="475899" indent="0">
              <a:buNone/>
              <a:defRPr sz="2100" b="1"/>
            </a:lvl2pPr>
            <a:lvl3pPr marL="951799" indent="0">
              <a:buNone/>
              <a:defRPr sz="1900" b="1"/>
            </a:lvl3pPr>
            <a:lvl4pPr marL="1427698" indent="0">
              <a:buNone/>
              <a:defRPr sz="1700" b="1"/>
            </a:lvl4pPr>
            <a:lvl5pPr marL="1903598" indent="0">
              <a:buNone/>
              <a:defRPr sz="1700" b="1"/>
            </a:lvl5pPr>
            <a:lvl6pPr marL="2379497" indent="0">
              <a:buNone/>
              <a:defRPr sz="1700" b="1"/>
            </a:lvl6pPr>
            <a:lvl7pPr marL="2855397" indent="0">
              <a:buNone/>
              <a:defRPr sz="1700" b="1"/>
            </a:lvl7pPr>
            <a:lvl8pPr marL="3331296" indent="0">
              <a:buNone/>
              <a:defRPr sz="1700" b="1"/>
            </a:lvl8pPr>
            <a:lvl9pPr marL="3807196" indent="0">
              <a:buNone/>
              <a:defRPr sz="1700" b="1"/>
            </a:lvl9pPr>
          </a:lstStyle>
          <a:p>
            <a:pPr lvl="0"/>
            <a:r>
              <a:rPr lang="zh-CN" altLang="en-US" smtClean="0"/>
              <a:t>单击此处编辑母版文本样式</a:t>
            </a:r>
          </a:p>
        </p:txBody>
      </p:sp>
      <p:sp>
        <p:nvSpPr>
          <p:cNvPr id="6" name="内容占位符 5"/>
          <p:cNvSpPr>
            <a:spLocks noGrp="1"/>
          </p:cNvSpPr>
          <p:nvPr>
            <p:ph sz="quarter" idx="4"/>
          </p:nvPr>
        </p:nvSpPr>
        <p:spPr>
          <a:xfrm>
            <a:off x="5853055" y="2175379"/>
            <a:ext cx="5092917"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309972122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10798434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2618592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4" y="273113"/>
            <a:ext cx="3790684" cy="1162319"/>
          </a:xfrm>
        </p:spPr>
        <p:txBody>
          <a:bodyPr anchor="b"/>
          <a:lstStyle>
            <a:lvl1pPr algn="l">
              <a:defRPr sz="2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2" y="273115"/>
            <a:ext cx="6441160" cy="5854468"/>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76104" y="1435434"/>
            <a:ext cx="3790684" cy="4692149"/>
          </a:xfrm>
        </p:spPr>
        <p:txBody>
          <a:bodyPr/>
          <a:lstStyle>
            <a:lvl1pPr marL="0" indent="0">
              <a:buNone/>
              <a:defRPr sz="1500"/>
            </a:lvl1pPr>
            <a:lvl2pPr marL="475899" indent="0">
              <a:buNone/>
              <a:defRPr sz="1200"/>
            </a:lvl2pPr>
            <a:lvl3pPr marL="951799" indent="0">
              <a:buNone/>
              <a:defRPr sz="1000"/>
            </a:lvl3pPr>
            <a:lvl4pPr marL="1427698" indent="0">
              <a:buNone/>
              <a:defRPr sz="900"/>
            </a:lvl4pPr>
            <a:lvl5pPr marL="1903598" indent="0">
              <a:buNone/>
              <a:defRPr sz="900"/>
            </a:lvl5pPr>
            <a:lvl6pPr marL="2379497" indent="0">
              <a:buNone/>
              <a:defRPr sz="900"/>
            </a:lvl6pPr>
            <a:lvl7pPr marL="2855397" indent="0">
              <a:buNone/>
              <a:defRPr sz="900"/>
            </a:lvl7pPr>
            <a:lvl8pPr marL="3331296" indent="0">
              <a:buNone/>
              <a:defRPr sz="900"/>
            </a:lvl8pPr>
            <a:lvl9pPr marL="3807196"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246846429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4801712"/>
            <a:ext cx="6913245" cy="566869"/>
          </a:xfrm>
        </p:spPr>
        <p:txBody>
          <a:bodyPr anchor="b"/>
          <a:lstStyle>
            <a:lvl1pPr algn="l">
              <a:defRPr sz="2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612917"/>
            <a:ext cx="6913245" cy="4115753"/>
          </a:xfrm>
        </p:spPr>
        <p:txBody>
          <a:bodyPr/>
          <a:lstStyle>
            <a:lvl1pPr marL="0" indent="0">
              <a:buNone/>
              <a:defRPr sz="3300"/>
            </a:lvl1pPr>
            <a:lvl2pPr marL="475899" indent="0">
              <a:buNone/>
              <a:defRPr sz="2900"/>
            </a:lvl2pPr>
            <a:lvl3pPr marL="951799" indent="0">
              <a:buNone/>
              <a:defRPr sz="2500"/>
            </a:lvl3pPr>
            <a:lvl4pPr marL="1427698" indent="0">
              <a:buNone/>
              <a:defRPr sz="2100"/>
            </a:lvl4pPr>
            <a:lvl5pPr marL="1903598" indent="0">
              <a:buNone/>
              <a:defRPr sz="2100"/>
            </a:lvl5pPr>
            <a:lvl6pPr marL="2379497" indent="0">
              <a:buNone/>
              <a:defRPr sz="2100"/>
            </a:lvl6pPr>
            <a:lvl7pPr marL="2855397" indent="0">
              <a:buNone/>
              <a:defRPr sz="2100"/>
            </a:lvl7pPr>
            <a:lvl8pPr marL="3331296" indent="0">
              <a:buNone/>
              <a:defRPr sz="2100"/>
            </a:lvl8pPr>
            <a:lvl9pPr marL="3807196" indent="0">
              <a:buNone/>
              <a:defRPr sz="2100"/>
            </a:lvl9pPr>
          </a:lstStyle>
          <a:p>
            <a:endParaRPr lang="zh-CN" altLang="en-US"/>
          </a:p>
        </p:txBody>
      </p:sp>
      <p:sp>
        <p:nvSpPr>
          <p:cNvPr id="4" name="文本占位符 3"/>
          <p:cNvSpPr>
            <a:spLocks noGrp="1"/>
          </p:cNvSpPr>
          <p:nvPr>
            <p:ph type="body" sz="half" idx="2"/>
          </p:nvPr>
        </p:nvSpPr>
        <p:spPr>
          <a:xfrm>
            <a:off x="2258407" y="5368581"/>
            <a:ext cx="6913245" cy="805048"/>
          </a:xfrm>
        </p:spPr>
        <p:txBody>
          <a:bodyPr/>
          <a:lstStyle>
            <a:lvl1pPr marL="0" indent="0">
              <a:buNone/>
              <a:defRPr sz="1500"/>
            </a:lvl1pPr>
            <a:lvl2pPr marL="475899" indent="0">
              <a:buNone/>
              <a:defRPr sz="1200"/>
            </a:lvl2pPr>
            <a:lvl3pPr marL="951799" indent="0">
              <a:buNone/>
              <a:defRPr sz="1000"/>
            </a:lvl3pPr>
            <a:lvl4pPr marL="1427698" indent="0">
              <a:buNone/>
              <a:defRPr sz="900"/>
            </a:lvl4pPr>
            <a:lvl5pPr marL="1903598" indent="0">
              <a:buNone/>
              <a:defRPr sz="900"/>
            </a:lvl5pPr>
            <a:lvl6pPr marL="2379497" indent="0">
              <a:buNone/>
              <a:defRPr sz="900"/>
            </a:lvl6pPr>
            <a:lvl7pPr marL="2855397" indent="0">
              <a:buNone/>
              <a:defRPr sz="900"/>
            </a:lvl7pPr>
            <a:lvl8pPr marL="3331296" indent="0">
              <a:buNone/>
              <a:defRPr sz="900"/>
            </a:lvl8pPr>
            <a:lvl9pPr marL="3807196"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B13A585-CCD5-4E06-BCB4-AD2A7BDD6554}" type="datetimeFigureOut">
              <a:rPr lang="zh-CN" altLang="en-US" smtClean="0"/>
              <a:pPr/>
              <a:t>2022/9/4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147601398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5" y="274701"/>
            <a:ext cx="10369868" cy="1143265"/>
          </a:xfrm>
          <a:prstGeom prst="rect">
            <a:avLst/>
          </a:prstGeom>
        </p:spPr>
        <p:txBody>
          <a:bodyPr vert="horz" lIns="95180" tIns="47590" rIns="95180" bIns="475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5" y="1600572"/>
            <a:ext cx="10369868" cy="4527011"/>
          </a:xfrm>
          <a:prstGeom prst="rect">
            <a:avLst/>
          </a:prstGeom>
        </p:spPr>
        <p:txBody>
          <a:bodyPr vert="horz" lIns="95180" tIns="47590" rIns="95180" bIns="475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76105" y="6357823"/>
            <a:ext cx="2688484" cy="365210"/>
          </a:xfrm>
          <a:prstGeom prst="rect">
            <a:avLst/>
          </a:prstGeom>
        </p:spPr>
        <p:txBody>
          <a:bodyPr vert="horz" lIns="95180" tIns="47590" rIns="95180" bIns="47590" rtlCol="0" anchor="ctr"/>
          <a:lstStyle>
            <a:lvl1pPr algn="l">
              <a:defRPr sz="1200">
                <a:solidFill>
                  <a:schemeClr val="tx1">
                    <a:tint val="75000"/>
                  </a:schemeClr>
                </a:solidFill>
              </a:defRPr>
            </a:lvl1pPr>
          </a:lstStyle>
          <a:p>
            <a:fld id="{EB13A585-CCD5-4E06-BCB4-AD2A7BDD6554}" type="datetimeFigureOut">
              <a:rPr lang="zh-CN" altLang="en-US" smtClean="0"/>
              <a:pPr/>
              <a:t>2022/9/4</a:t>
            </a:fld>
            <a:endParaRPr lang="zh-CN" altLang="en-US"/>
          </a:p>
        </p:txBody>
      </p:sp>
      <p:sp>
        <p:nvSpPr>
          <p:cNvPr id="5" name="页脚占位符 4"/>
          <p:cNvSpPr>
            <a:spLocks noGrp="1"/>
          </p:cNvSpPr>
          <p:nvPr>
            <p:ph type="ftr" sz="quarter" idx="3"/>
          </p:nvPr>
        </p:nvSpPr>
        <p:spPr>
          <a:xfrm>
            <a:off x="3936709" y="6357823"/>
            <a:ext cx="3648658" cy="365210"/>
          </a:xfrm>
          <a:prstGeom prst="rect">
            <a:avLst/>
          </a:prstGeom>
        </p:spPr>
        <p:txBody>
          <a:bodyPr vert="horz" lIns="95180" tIns="47590" rIns="95180" bIns="4759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8" y="6357823"/>
            <a:ext cx="2688484" cy="365210"/>
          </a:xfrm>
          <a:prstGeom prst="rect">
            <a:avLst/>
          </a:prstGeom>
        </p:spPr>
        <p:txBody>
          <a:bodyPr vert="horz" lIns="95180" tIns="47590" rIns="95180" bIns="47590" rtlCol="0" anchor="ctr"/>
          <a:lstStyle>
            <a:lvl1pPr algn="r">
              <a:defRPr sz="1200">
                <a:solidFill>
                  <a:schemeClr val="tx1">
                    <a:tint val="75000"/>
                  </a:schemeClr>
                </a:solidFill>
              </a:defRPr>
            </a:lvl1pPr>
          </a:lstStyle>
          <a:p>
            <a:fld id="{E1D4E539-7ADC-4EAE-B951-4D0795672BAE}" type="slidenum">
              <a:rPr lang="zh-CN" altLang="en-US" smtClean="0"/>
              <a:pPr/>
              <a:t>‹#›</a:t>
            </a:fld>
            <a:endParaRPr lang="zh-CN" altLang="en-US"/>
          </a:p>
        </p:txBody>
      </p:sp>
    </p:spTree>
    <p:extLst>
      <p:ext uri="{BB962C8B-B14F-4D97-AF65-F5344CB8AC3E}">
        <p14:creationId xmlns:p14="http://schemas.microsoft.com/office/powerpoint/2010/main" val="1774846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951799" rtl="0" eaLnBrk="1" latinLnBrk="0" hangingPunct="1">
        <a:spcBef>
          <a:spcPct val="0"/>
        </a:spcBef>
        <a:buNone/>
        <a:defRPr sz="4600" kern="1200">
          <a:solidFill>
            <a:schemeClr val="tx1"/>
          </a:solidFill>
          <a:latin typeface="+mj-lt"/>
          <a:ea typeface="+mj-ea"/>
          <a:cs typeface="+mj-cs"/>
        </a:defRPr>
      </a:lvl1pPr>
    </p:titleStyle>
    <p:bodyStyle>
      <a:lvl1pPr marL="356925" indent="-356925" algn="l" defTabSz="951799"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73337" indent="-297437" algn="l" defTabSz="95179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9749" indent="-237950" algn="l" defTabSz="951799"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5648" indent="-237950" algn="l" defTabSz="95179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41548" indent="-237950" algn="l" defTabSz="95179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17447" indent="-237950" algn="l" defTabSz="95179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93347" indent="-237950" algn="l" defTabSz="95179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69246" indent="-237950" algn="l" defTabSz="95179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45146" indent="-237950" algn="l" defTabSz="95179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51799" rtl="0" eaLnBrk="1" latinLnBrk="0" hangingPunct="1">
        <a:defRPr sz="1900" kern="1200">
          <a:solidFill>
            <a:schemeClr val="tx1"/>
          </a:solidFill>
          <a:latin typeface="+mn-lt"/>
          <a:ea typeface="+mn-ea"/>
          <a:cs typeface="+mn-cs"/>
        </a:defRPr>
      </a:lvl1pPr>
      <a:lvl2pPr marL="475899" algn="l" defTabSz="951799" rtl="0" eaLnBrk="1" latinLnBrk="0" hangingPunct="1">
        <a:defRPr sz="1900" kern="1200">
          <a:solidFill>
            <a:schemeClr val="tx1"/>
          </a:solidFill>
          <a:latin typeface="+mn-lt"/>
          <a:ea typeface="+mn-ea"/>
          <a:cs typeface="+mn-cs"/>
        </a:defRPr>
      </a:lvl2pPr>
      <a:lvl3pPr marL="951799" algn="l" defTabSz="951799" rtl="0" eaLnBrk="1" latinLnBrk="0" hangingPunct="1">
        <a:defRPr sz="1900" kern="1200">
          <a:solidFill>
            <a:schemeClr val="tx1"/>
          </a:solidFill>
          <a:latin typeface="+mn-lt"/>
          <a:ea typeface="+mn-ea"/>
          <a:cs typeface="+mn-cs"/>
        </a:defRPr>
      </a:lvl3pPr>
      <a:lvl4pPr marL="1427698" algn="l" defTabSz="951799" rtl="0" eaLnBrk="1" latinLnBrk="0" hangingPunct="1">
        <a:defRPr sz="1900" kern="1200">
          <a:solidFill>
            <a:schemeClr val="tx1"/>
          </a:solidFill>
          <a:latin typeface="+mn-lt"/>
          <a:ea typeface="+mn-ea"/>
          <a:cs typeface="+mn-cs"/>
        </a:defRPr>
      </a:lvl4pPr>
      <a:lvl5pPr marL="1903598" algn="l" defTabSz="951799" rtl="0" eaLnBrk="1" latinLnBrk="0" hangingPunct="1">
        <a:defRPr sz="1900" kern="1200">
          <a:solidFill>
            <a:schemeClr val="tx1"/>
          </a:solidFill>
          <a:latin typeface="+mn-lt"/>
          <a:ea typeface="+mn-ea"/>
          <a:cs typeface="+mn-cs"/>
        </a:defRPr>
      </a:lvl5pPr>
      <a:lvl6pPr marL="2379497" algn="l" defTabSz="951799" rtl="0" eaLnBrk="1" latinLnBrk="0" hangingPunct="1">
        <a:defRPr sz="1900" kern="1200">
          <a:solidFill>
            <a:schemeClr val="tx1"/>
          </a:solidFill>
          <a:latin typeface="+mn-lt"/>
          <a:ea typeface="+mn-ea"/>
          <a:cs typeface="+mn-cs"/>
        </a:defRPr>
      </a:lvl6pPr>
      <a:lvl7pPr marL="2855397" algn="l" defTabSz="951799" rtl="0" eaLnBrk="1" latinLnBrk="0" hangingPunct="1">
        <a:defRPr sz="1900" kern="1200">
          <a:solidFill>
            <a:schemeClr val="tx1"/>
          </a:solidFill>
          <a:latin typeface="+mn-lt"/>
          <a:ea typeface="+mn-ea"/>
          <a:cs typeface="+mn-cs"/>
        </a:defRPr>
      </a:lvl7pPr>
      <a:lvl8pPr marL="3331296" algn="l" defTabSz="951799" rtl="0" eaLnBrk="1" latinLnBrk="0" hangingPunct="1">
        <a:defRPr sz="1900" kern="1200">
          <a:solidFill>
            <a:schemeClr val="tx1"/>
          </a:solidFill>
          <a:latin typeface="+mn-lt"/>
          <a:ea typeface="+mn-ea"/>
          <a:cs typeface="+mn-cs"/>
        </a:defRPr>
      </a:lvl8pPr>
      <a:lvl9pPr marL="3807196" algn="l" defTabSz="95179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61" descr="ZPV6[NH5UKA5QY5FWPO56WW"/>
          <p:cNvPicPr>
            <a:picLocks noChangeAspect="1" noChangeArrowheads="1"/>
          </p:cNvPicPr>
          <p:nvPr/>
        </p:nvPicPr>
        <p:blipFill rotWithShape="1">
          <a:blip r:embed="rId3"/>
          <a:srcRect r="933"/>
          <a:stretch/>
        </p:blipFill>
        <p:spPr bwMode="auto">
          <a:xfrm>
            <a:off x="0" y="0"/>
            <a:ext cx="11522075" cy="1341562"/>
          </a:xfrm>
          <a:prstGeom prst="rect">
            <a:avLst/>
          </a:prstGeom>
          <a:noFill/>
          <a:ln w="9525">
            <a:noFill/>
            <a:miter lim="800000"/>
            <a:headEnd/>
            <a:tailEnd/>
          </a:ln>
        </p:spPr>
      </p:pic>
      <p:pic>
        <p:nvPicPr>
          <p:cNvPr id="1028" name="Picture 4" descr="https://img1.baidu.com/it/u=4060606582,201233979&amp;fm=253&amp;fmt=auto&amp;app=138&amp;f=JPEG?w=500&amp;h=3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69" y="1989634"/>
            <a:ext cx="4762500" cy="3181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05891" y="2650265"/>
            <a:ext cx="5678660" cy="830997"/>
          </a:xfrm>
          <a:prstGeom prst="rect">
            <a:avLst/>
          </a:prstGeom>
          <a:noFill/>
        </p:spPr>
        <p:txBody>
          <a:bodyPr wrap="square" rtlCol="0">
            <a:spAutoFit/>
          </a:bodyPr>
          <a:lstStyle/>
          <a:p>
            <a:r>
              <a:rPr lang="zh-CN" altLang="en-US" sz="4800" b="1" dirty="0" smtClean="0">
                <a:latin typeface="华文楷体" pitchFamily="2" charset="-122"/>
                <a:ea typeface="华文楷体" pitchFamily="2" charset="-122"/>
              </a:rPr>
              <a:t>校企合作佐证材料</a:t>
            </a:r>
            <a:endParaRPr lang="zh-CN" altLang="en-US" sz="4800" b="1" dirty="0">
              <a:latin typeface="华文楷体" pitchFamily="2" charset="-122"/>
              <a:ea typeface="华文楷体" pitchFamily="2" charset="-122"/>
            </a:endParaRPr>
          </a:p>
        </p:txBody>
      </p:sp>
      <p:sp>
        <p:nvSpPr>
          <p:cNvPr id="4" name="TextBox 3"/>
          <p:cNvSpPr txBox="1"/>
          <p:nvPr/>
        </p:nvSpPr>
        <p:spPr>
          <a:xfrm>
            <a:off x="6193085" y="4077866"/>
            <a:ext cx="3528392" cy="461665"/>
          </a:xfrm>
          <a:prstGeom prst="rect">
            <a:avLst/>
          </a:prstGeom>
          <a:noFill/>
        </p:spPr>
        <p:txBody>
          <a:bodyPr wrap="square" rtlCol="0">
            <a:spAutoFit/>
          </a:bodyPr>
          <a:lstStyle/>
          <a:p>
            <a:r>
              <a:rPr lang="zh-CN" altLang="en-US" sz="2400" b="1" dirty="0" smtClean="0">
                <a:latin typeface="+mn-ea"/>
              </a:rPr>
              <a:t>商务管理（</a:t>
            </a:r>
            <a:r>
              <a:rPr lang="en-US" altLang="zh-CN" sz="2400" b="1" dirty="0" smtClean="0">
                <a:latin typeface="+mn-ea"/>
              </a:rPr>
              <a:t>3+2</a:t>
            </a:r>
            <a:r>
              <a:rPr lang="zh-CN" altLang="en-US" sz="2400" b="1" dirty="0" smtClean="0">
                <a:latin typeface="+mn-ea"/>
              </a:rPr>
              <a:t>）专业</a:t>
            </a:r>
            <a:endParaRPr lang="zh-CN" altLang="en-US" sz="2400" b="1" dirty="0">
              <a:latin typeface="+mn-ea"/>
            </a:endParaRPr>
          </a:p>
        </p:txBody>
      </p:sp>
    </p:spTree>
    <p:extLst>
      <p:ext uri="{BB962C8B-B14F-4D97-AF65-F5344CB8AC3E}">
        <p14:creationId xmlns:p14="http://schemas.microsoft.com/office/powerpoint/2010/main" val="13474851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890181" y="1095888"/>
            <a:ext cx="9623384" cy="4784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56581" y="762728"/>
            <a:ext cx="2890010" cy="7719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5"/>
          <p:cNvSpPr txBox="1"/>
          <p:nvPr/>
        </p:nvSpPr>
        <p:spPr>
          <a:xfrm>
            <a:off x="1803842" y="765498"/>
            <a:ext cx="2742749" cy="707886"/>
          </a:xfrm>
          <a:prstGeom prst="rect">
            <a:avLst/>
          </a:prstGeom>
          <a:noFill/>
        </p:spPr>
        <p:txBody>
          <a:bodyPr wrap="square" rtlCol="0">
            <a:spAutoFit/>
          </a:bodyPr>
          <a:lstStyle/>
          <a:p>
            <a:pPr algn="ctr"/>
            <a:r>
              <a:rPr lang="zh-CN" altLang="en-US" sz="4000" b="1" dirty="0" smtClean="0">
                <a:solidFill>
                  <a:schemeClr val="bg1"/>
                </a:solidFill>
                <a:latin typeface="微软雅黑" pitchFamily="34" charset="-122"/>
                <a:ea typeface="微软雅黑" pitchFamily="34" charset="-122"/>
              </a:rPr>
              <a:t>企业介绍</a:t>
            </a:r>
            <a:endParaRPr lang="zh-CN" altLang="en-US" sz="4000" b="1" dirty="0">
              <a:solidFill>
                <a:schemeClr val="bg1"/>
              </a:solidFill>
              <a:latin typeface="微软雅黑" pitchFamily="34" charset="-122"/>
              <a:ea typeface="微软雅黑" pitchFamily="34" charset="-122"/>
            </a:endParaRPr>
          </a:p>
        </p:txBody>
      </p:sp>
      <p:sp>
        <p:nvSpPr>
          <p:cNvPr id="24" name="TextBox 23"/>
          <p:cNvSpPr txBox="1"/>
          <p:nvPr/>
        </p:nvSpPr>
        <p:spPr>
          <a:xfrm>
            <a:off x="1008509" y="1493469"/>
            <a:ext cx="9505056" cy="5139869"/>
          </a:xfrm>
          <a:prstGeom prst="rect">
            <a:avLst/>
          </a:prstGeom>
          <a:noFill/>
        </p:spPr>
        <p:txBody>
          <a:bodyPr wrap="square" rtlCol="0">
            <a:spAutoFit/>
          </a:bodyPr>
          <a:lstStyle/>
          <a:p>
            <a:pPr algn="ctr">
              <a:lnSpc>
                <a:spcPct val="150000"/>
              </a:lnSpc>
            </a:pPr>
            <a:r>
              <a:rPr lang="zh-CN" altLang="zh-CN" sz="2400" b="1" dirty="0">
                <a:latin typeface="华文楷体" pitchFamily="2" charset="-122"/>
                <a:ea typeface="华文楷体" pitchFamily="2" charset="-122"/>
              </a:rPr>
              <a:t>山西传承档案管理服务</a:t>
            </a:r>
            <a:r>
              <a:rPr lang="zh-CN" altLang="zh-CN" sz="2400" b="1" dirty="0" smtClean="0">
                <a:latin typeface="华文楷体" pitchFamily="2" charset="-122"/>
                <a:ea typeface="华文楷体" pitchFamily="2" charset="-122"/>
              </a:rPr>
              <a:t>有限公司</a:t>
            </a:r>
            <a:endParaRPr lang="en-US" altLang="zh-CN" sz="2400" b="1"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zh-CN" sz="2000" dirty="0" smtClean="0">
                <a:latin typeface="华文楷体" pitchFamily="2" charset="-122"/>
                <a:ea typeface="华文楷体" pitchFamily="2" charset="-122"/>
              </a:rPr>
              <a:t>山西</a:t>
            </a:r>
            <a:r>
              <a:rPr lang="zh-CN" altLang="zh-CN" sz="2000" dirty="0">
                <a:latin typeface="华文楷体" pitchFamily="2" charset="-122"/>
                <a:ea typeface="华文楷体" pitchFamily="2" charset="-122"/>
              </a:rPr>
              <a:t>传承档案管理服务有限公司成立于</a:t>
            </a:r>
            <a:r>
              <a:rPr lang="en-US" altLang="zh-CN" sz="2000" dirty="0">
                <a:latin typeface="华文楷体" pitchFamily="2" charset="-122"/>
                <a:ea typeface="华文楷体" pitchFamily="2" charset="-122"/>
              </a:rPr>
              <a:t>2007</a:t>
            </a:r>
            <a:r>
              <a:rPr lang="zh-CN" altLang="zh-CN" sz="2000" dirty="0">
                <a:latin typeface="华文楷体" pitchFamily="2" charset="-122"/>
                <a:ea typeface="华文楷体" pitchFamily="2" charset="-122"/>
              </a:rPr>
              <a:t>年，是一家为行政企事业等单位提供最优档案信息化咨询规划及全产业链服务的高科技企业。目前业务覆盖北京、河北、山西、宁夏、辽宁等地。公司紧紧围绕国家智慧城市发展布局，先行开展智慧档案系统建设，优化整合资源，带头推进产学研协同创新联盟，填补民间档案馆空缺，实现跨时空档案信息资源共享，跨平台服务集成，保障用户一站式获取档案信息资源服务。</a:t>
            </a:r>
          </a:p>
          <a:p>
            <a:r>
              <a:rPr lang="en-US" altLang="zh-CN" sz="2000" dirty="0" smtClean="0">
                <a:latin typeface="华文楷体" pitchFamily="2" charset="-122"/>
                <a:ea typeface="华文楷体" pitchFamily="2" charset="-122"/>
              </a:rPr>
              <a:t>        </a:t>
            </a:r>
            <a:r>
              <a:rPr lang="zh-CN" altLang="zh-CN" sz="2000" dirty="0" smtClean="0">
                <a:latin typeface="华文楷体" pitchFamily="2" charset="-122"/>
                <a:ea typeface="华文楷体" pitchFamily="2" charset="-122"/>
              </a:rPr>
              <a:t>公司</a:t>
            </a:r>
            <a:r>
              <a:rPr lang="zh-CN" altLang="zh-CN" sz="2000" dirty="0">
                <a:latin typeface="华文楷体" pitchFamily="2" charset="-122"/>
                <a:ea typeface="华文楷体" pitchFamily="2" charset="-122"/>
              </a:rPr>
              <a:t>理念为</a:t>
            </a:r>
            <a:r>
              <a:rPr lang="en-US" altLang="zh-CN" sz="2000" dirty="0">
                <a:latin typeface="华文楷体" pitchFamily="2" charset="-122"/>
                <a:ea typeface="华文楷体" pitchFamily="2" charset="-122"/>
              </a:rPr>
              <a:t>:</a:t>
            </a:r>
            <a:r>
              <a:rPr lang="zh-CN" altLang="zh-CN" sz="2000" dirty="0">
                <a:latin typeface="华文楷体" pitchFamily="2" charset="-122"/>
                <a:ea typeface="华文楷体" pitchFamily="2" charset="-122"/>
              </a:rPr>
              <a:t>“传文化之经典，承工匠之精神”，致力于为智慧城市建设提供先行示范经验，填补民间档案系统空白，降低地域、行业档案管理使用成本，推出示范性行业技术标准和公共服务平台，为社会创造大量就业岗位，创造规模的经济效益和财政税收。公司目标打造国内领先、区域一流的第一家智慧档案信息云综合服务基地。</a:t>
            </a:r>
          </a:p>
          <a:p>
            <a:pPr algn="ctr">
              <a:lnSpc>
                <a:spcPct val="150000"/>
              </a:lnSpc>
            </a:pPr>
            <a:endParaRPr lang="en-US" altLang="zh-CN" sz="2400" dirty="0" smtClean="0"/>
          </a:p>
          <a:p>
            <a:pPr algn="ctr">
              <a:lnSpc>
                <a:spcPct val="150000"/>
              </a:lnSpc>
            </a:pPr>
            <a:endParaRPr lang="zh-CN" altLang="en-US" sz="2400" b="1" dirty="0">
              <a:solidFill>
                <a:schemeClr val="tx1">
                  <a:lumMod val="50000"/>
                  <a:lumOff val="50000"/>
                </a:schemeClr>
              </a:solidFill>
              <a:latin typeface="+mn-ea"/>
            </a:endParaRPr>
          </a:p>
        </p:txBody>
      </p:sp>
    </p:spTree>
    <p:extLst>
      <p:ext uri="{BB962C8B-B14F-4D97-AF65-F5344CB8AC3E}">
        <p14:creationId xmlns:p14="http://schemas.microsoft.com/office/powerpoint/2010/main" val="3019474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 calcmode="lin" valueType="num">
                                      <p:cBhvr>
                                        <p:cTn id="17" dur="500" fill="hold"/>
                                        <p:tgtEl>
                                          <p:spTgt spid="22"/>
                                        </p:tgtEl>
                                        <p:attrNameLst>
                                          <p:attrName>style.rotation</p:attrName>
                                        </p:attrNameLst>
                                      </p:cBhvr>
                                      <p:tavLst>
                                        <p:tav tm="0">
                                          <p:val>
                                            <p:fltVal val="90"/>
                                          </p:val>
                                        </p:tav>
                                        <p:tav tm="100000">
                                          <p:val>
                                            <p:fltVal val="0"/>
                                          </p:val>
                                        </p:tav>
                                      </p:tavLst>
                                    </p:anim>
                                    <p:animEffect transition="in" filter="fade">
                                      <p:cBhvr>
                                        <p:cTn id="18" dur="500"/>
                                        <p:tgtEl>
                                          <p:spTgt spid="22"/>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4242"/>
                                  </p:iterate>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4"/>
                                        </p:tgtEl>
                                        <p:attrNameLst>
                                          <p:attrName>ppt_y</p:attrName>
                                        </p:attrNameLst>
                                      </p:cBhvr>
                                      <p:tavLst>
                                        <p:tav tm="0">
                                          <p:val>
                                            <p:strVal val="#ppt_y"/>
                                          </p:val>
                                        </p:tav>
                                        <p:tav tm="100000">
                                          <p:val>
                                            <p:strVal val="#ppt_y"/>
                                          </p:val>
                                        </p:tav>
                                      </p:tavLst>
                                    </p:anim>
                                    <p:anim calcmode="lin" valueType="num">
                                      <p:cBhvr>
                                        <p:cTn id="2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5"/>
          <p:cNvSpPr txBox="1"/>
          <p:nvPr/>
        </p:nvSpPr>
        <p:spPr>
          <a:xfrm>
            <a:off x="360437" y="371573"/>
            <a:ext cx="2952328" cy="769441"/>
          </a:xfrm>
          <a:prstGeom prst="rect">
            <a:avLst/>
          </a:prstGeom>
          <a:noFill/>
        </p:spPr>
        <p:txBody>
          <a:bodyPr wrap="square" rtlCol="0">
            <a:spAutoFit/>
          </a:bodyPr>
          <a:lstStyle/>
          <a:p>
            <a:pPr algn="ctr"/>
            <a:r>
              <a:rPr lang="zh-CN" altLang="en-US" sz="4400" b="1" dirty="0" smtClean="0">
                <a:solidFill>
                  <a:srgbClr val="0066CC"/>
                </a:solidFill>
                <a:effectLst>
                  <a:outerShdw blurRad="38100" dist="38100" dir="2700000" algn="tl">
                    <a:srgbClr val="000000">
                      <a:alpha val="43137"/>
                    </a:srgbClr>
                  </a:outerShdw>
                </a:effectLst>
                <a:latin typeface="华文楷体" pitchFamily="2" charset="-122"/>
                <a:ea typeface="华文楷体" pitchFamily="2" charset="-122"/>
              </a:rPr>
              <a:t>影视资料</a:t>
            </a:r>
            <a:endParaRPr lang="zh-CN" altLang="en-US" sz="4400" b="1" dirty="0">
              <a:solidFill>
                <a:srgbClr val="0066CC"/>
              </a:solidFill>
              <a:effectLst>
                <a:outerShdw blurRad="38100" dist="38100" dir="2700000" algn="tl">
                  <a:srgbClr val="000000">
                    <a:alpha val="43137"/>
                  </a:srgbClr>
                </a:outerShdw>
              </a:effectLst>
              <a:latin typeface="华文楷体" pitchFamily="2" charset="-122"/>
              <a:ea typeface="华文楷体" pitchFamily="2" charset="-122"/>
            </a:endParaRPr>
          </a:p>
        </p:txBody>
      </p:sp>
      <p:grpSp>
        <p:nvGrpSpPr>
          <p:cNvPr id="12" name="组合 11"/>
          <p:cNvGrpSpPr/>
          <p:nvPr/>
        </p:nvGrpSpPr>
        <p:grpSpPr>
          <a:xfrm>
            <a:off x="3168749" y="578524"/>
            <a:ext cx="1327134" cy="360040"/>
            <a:chOff x="2160637" y="765498"/>
            <a:chExt cx="1327134" cy="360040"/>
          </a:xfrm>
          <a:solidFill>
            <a:schemeClr val="tx1"/>
          </a:solidFill>
        </p:grpSpPr>
        <p:cxnSp>
          <p:nvCxnSpPr>
            <p:cNvPr id="13" name="直接连接符 12"/>
            <p:cNvCxnSpPr/>
            <p:nvPr/>
          </p:nvCxnSpPr>
          <p:spPr>
            <a:xfrm>
              <a:off x="2448669" y="956122"/>
              <a:ext cx="1039102" cy="0"/>
            </a:xfrm>
            <a:prstGeom prst="line">
              <a:avLst/>
            </a:prstGeom>
            <a:grpFill/>
            <a:ln w="25400">
              <a:solidFill>
                <a:srgbClr val="0066CC"/>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4" name="Freeform 514"/>
            <p:cNvSpPr>
              <a:spLocks noEditPoints="1"/>
            </p:cNvSpPr>
            <p:nvPr/>
          </p:nvSpPr>
          <p:spPr bwMode="auto">
            <a:xfrm>
              <a:off x="2160637" y="765498"/>
              <a:ext cx="358333" cy="36004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0066CC"/>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037" y="1269519"/>
            <a:ext cx="3487374" cy="261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864" y="1269519"/>
            <a:ext cx="3503833" cy="262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3749" y="4077865"/>
            <a:ext cx="3487374" cy="261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037" y="4077865"/>
            <a:ext cx="3487374" cy="261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1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890181" y="1095888"/>
            <a:ext cx="9623384" cy="4784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56581" y="762728"/>
            <a:ext cx="2890010" cy="7719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5"/>
          <p:cNvSpPr txBox="1"/>
          <p:nvPr/>
        </p:nvSpPr>
        <p:spPr>
          <a:xfrm>
            <a:off x="1803842" y="765498"/>
            <a:ext cx="2742749" cy="707886"/>
          </a:xfrm>
          <a:prstGeom prst="rect">
            <a:avLst/>
          </a:prstGeom>
          <a:noFill/>
        </p:spPr>
        <p:txBody>
          <a:bodyPr wrap="square" rtlCol="0">
            <a:spAutoFit/>
          </a:bodyPr>
          <a:lstStyle/>
          <a:p>
            <a:pPr algn="ctr"/>
            <a:r>
              <a:rPr lang="zh-CN" altLang="en-US" sz="4000" b="1" dirty="0" smtClean="0">
                <a:solidFill>
                  <a:schemeClr val="bg1"/>
                </a:solidFill>
                <a:latin typeface="微软雅黑" pitchFamily="34" charset="-122"/>
                <a:ea typeface="微软雅黑" pitchFamily="34" charset="-122"/>
              </a:rPr>
              <a:t>企业介绍</a:t>
            </a:r>
            <a:endParaRPr lang="zh-CN" altLang="en-US" sz="4000" b="1" dirty="0">
              <a:solidFill>
                <a:schemeClr val="bg1"/>
              </a:solidFill>
              <a:latin typeface="微软雅黑" pitchFamily="34" charset="-122"/>
              <a:ea typeface="微软雅黑" pitchFamily="34" charset="-122"/>
            </a:endParaRPr>
          </a:p>
        </p:txBody>
      </p:sp>
      <p:sp>
        <p:nvSpPr>
          <p:cNvPr id="24" name="TextBox 23"/>
          <p:cNvSpPr txBox="1"/>
          <p:nvPr/>
        </p:nvSpPr>
        <p:spPr>
          <a:xfrm>
            <a:off x="1008509" y="1493469"/>
            <a:ext cx="9505056" cy="5447645"/>
          </a:xfrm>
          <a:prstGeom prst="rect">
            <a:avLst/>
          </a:prstGeom>
          <a:noFill/>
        </p:spPr>
        <p:txBody>
          <a:bodyPr wrap="square" rtlCol="0">
            <a:spAutoFit/>
          </a:bodyPr>
          <a:lstStyle/>
          <a:p>
            <a:pPr algn="ctr">
              <a:lnSpc>
                <a:spcPct val="150000"/>
              </a:lnSpc>
            </a:pPr>
            <a:r>
              <a:rPr lang="zh-CN" altLang="en-US" sz="2400" b="1" dirty="0" smtClean="0">
                <a:latin typeface="华文楷体" pitchFamily="2" charset="-122"/>
                <a:ea typeface="华文楷体" pitchFamily="2" charset="-122"/>
              </a:rPr>
              <a:t>山西独特壹家装饰工程有限公司</a:t>
            </a:r>
            <a:endParaRPr lang="en-US" altLang="zh-CN" sz="2400" b="1" dirty="0" smtClean="0">
              <a:latin typeface="华文楷体" pitchFamily="2" charset="-122"/>
              <a:ea typeface="华文楷体" pitchFamily="2" charset="-122"/>
            </a:endParaRPr>
          </a:p>
          <a:p>
            <a:r>
              <a:rPr lang="en-US" altLang="zh-CN" sz="2000" dirty="0" smtClean="0">
                <a:latin typeface="华文楷体" pitchFamily="2" charset="-122"/>
                <a:ea typeface="华文楷体" pitchFamily="2" charset="-122"/>
              </a:rPr>
              <a:t>        </a:t>
            </a:r>
            <a:r>
              <a:rPr lang="zh-CN" altLang="zh-CN" sz="2000" dirty="0" smtClean="0">
                <a:latin typeface="华文楷体" pitchFamily="2" charset="-122"/>
                <a:ea typeface="华文楷体" pitchFamily="2" charset="-122"/>
              </a:rPr>
              <a:t>山西独特装饰集团</a:t>
            </a:r>
            <a:r>
              <a:rPr lang="zh-CN" altLang="zh-CN" sz="2000" dirty="0">
                <a:latin typeface="华文楷体" pitchFamily="2" charset="-122"/>
                <a:ea typeface="华文楷体" pitchFamily="2" charset="-122"/>
              </a:rPr>
              <a:t>，成立于</a:t>
            </a:r>
            <a:r>
              <a:rPr lang="en-US" altLang="zh-CN" sz="2000" dirty="0">
                <a:latin typeface="华文楷体" pitchFamily="2" charset="-122"/>
                <a:ea typeface="华文楷体" pitchFamily="2" charset="-122"/>
              </a:rPr>
              <a:t>2008</a:t>
            </a:r>
            <a:r>
              <a:rPr lang="zh-CN" altLang="zh-CN" sz="2000" dirty="0">
                <a:latin typeface="华文楷体" pitchFamily="2" charset="-122"/>
                <a:ea typeface="华文楷体" pitchFamily="2" charset="-122"/>
              </a:rPr>
              <a:t>年，公司于</a:t>
            </a:r>
            <a:r>
              <a:rPr lang="en-US" altLang="zh-CN" sz="2000" dirty="0">
                <a:latin typeface="华文楷体" pitchFamily="2" charset="-122"/>
                <a:ea typeface="华文楷体" pitchFamily="2" charset="-122"/>
              </a:rPr>
              <a:t>2017</a:t>
            </a:r>
            <a:r>
              <a:rPr lang="zh-CN" altLang="zh-CN" sz="2000" dirty="0">
                <a:latin typeface="华文楷体" pitchFamily="2" charset="-122"/>
                <a:ea typeface="华文楷体" pitchFamily="2" charset="-122"/>
              </a:rPr>
              <a:t>年更名为山西独特壹家装饰工程有限公司并实现集团化运作，经过</a:t>
            </a:r>
            <a:r>
              <a:rPr lang="en-US" altLang="zh-CN" sz="2000" dirty="0">
                <a:latin typeface="华文楷体" pitchFamily="2" charset="-122"/>
                <a:ea typeface="华文楷体" pitchFamily="2" charset="-122"/>
              </a:rPr>
              <a:t>14</a:t>
            </a:r>
            <a:r>
              <a:rPr lang="zh-CN" altLang="zh-CN" sz="2000" dirty="0">
                <a:latin typeface="华文楷体" pitchFamily="2" charset="-122"/>
                <a:ea typeface="华文楷体" pitchFamily="2" charset="-122"/>
              </a:rPr>
              <a:t>年的积淀发展，目前已成为龙城顶尖的本土装修品牌公司</a:t>
            </a:r>
            <a:r>
              <a:rPr lang="zh-CN" altLang="zh-CN" sz="2000" dirty="0" smtClean="0">
                <a:latin typeface="华文楷体" pitchFamily="2" charset="-122"/>
                <a:ea typeface="华文楷体" pitchFamily="2" charset="-122"/>
              </a:rPr>
              <a:t>。公司</a:t>
            </a:r>
            <a:r>
              <a:rPr lang="zh-CN" altLang="zh-CN" sz="2000" dirty="0">
                <a:latin typeface="华文楷体" pitchFamily="2" charset="-122"/>
                <a:ea typeface="华文楷体" pitchFamily="2" charset="-122"/>
              </a:rPr>
              <a:t>共设立有</a:t>
            </a:r>
            <a:r>
              <a:rPr lang="en-US" altLang="zh-CN" sz="2000" dirty="0">
                <a:latin typeface="华文楷体" pitchFamily="2" charset="-122"/>
                <a:ea typeface="华文楷体" pitchFamily="2" charset="-122"/>
              </a:rPr>
              <a:t>11</a:t>
            </a:r>
            <a:r>
              <a:rPr lang="zh-CN" altLang="zh-CN" sz="2000" dirty="0">
                <a:latin typeface="华文楷体" pitchFamily="2" charset="-122"/>
                <a:ea typeface="华文楷体" pitchFamily="2" charset="-122"/>
              </a:rPr>
              <a:t>个组织部门，市场部、渠道公关部、网络部、设计部、主材部、工程部、企划部、媒体部、财务部、行政部、人事部。共有</a:t>
            </a:r>
            <a:r>
              <a:rPr lang="en-US" altLang="zh-CN" sz="2000" dirty="0">
                <a:latin typeface="华文楷体" pitchFamily="2" charset="-122"/>
                <a:ea typeface="华文楷体" pitchFamily="2" charset="-122"/>
              </a:rPr>
              <a:t>260</a:t>
            </a:r>
            <a:r>
              <a:rPr lang="zh-CN" altLang="zh-CN" sz="2000" dirty="0">
                <a:latin typeface="华文楷体" pitchFamily="2" charset="-122"/>
                <a:ea typeface="华文楷体" pitchFamily="2" charset="-122"/>
              </a:rPr>
              <a:t>名在职员工。公司在：“</a:t>
            </a:r>
            <a:r>
              <a:rPr lang="en-US" altLang="zh-CN" sz="2000" dirty="0">
                <a:latin typeface="华文楷体" pitchFamily="2" charset="-122"/>
                <a:ea typeface="华文楷体" pitchFamily="2" charset="-122"/>
              </a:rPr>
              <a:t>2019</a:t>
            </a:r>
            <a:r>
              <a:rPr lang="zh-CN" altLang="zh-CN" sz="2000" dirty="0">
                <a:latin typeface="华文楷体" pitchFamily="2" charset="-122"/>
                <a:ea typeface="华文楷体" pitchFamily="2" charset="-122"/>
              </a:rPr>
              <a:t>年被评为房天下控股推荐品牌”，</a:t>
            </a:r>
            <a:r>
              <a:rPr lang="en-US" altLang="zh-CN" sz="2000" dirty="0">
                <a:latin typeface="华文楷体" pitchFamily="2" charset="-122"/>
                <a:ea typeface="华文楷体" pitchFamily="2" charset="-122"/>
              </a:rPr>
              <a:t>2019</a:t>
            </a:r>
            <a:r>
              <a:rPr lang="zh-CN" altLang="zh-CN" sz="2000" dirty="0">
                <a:latin typeface="华文楷体" pitchFamily="2" charset="-122"/>
                <a:ea typeface="华文楷体" pitchFamily="2" charset="-122"/>
              </a:rPr>
              <a:t>年公司与中国建筑装饰协会深度战略合作第三方监理平台，太原市室内设计协会理事单位，质检院质量技术跟踪服务单位，太原电视台全面战略合作伙伴”等荣誉称号。爱心企业、匠心工程、良心家装，独特壹家致力成长为一家受人尊重的良心家装公司品牌。独特壹家整装生活馆持续营造“真、善、美”的企业文化。办公环境优美，员工薪资待遇优厚，实行能上能下的人才竞争机制。在“互联网</a:t>
            </a:r>
            <a:r>
              <a:rPr lang="en-US" altLang="zh-CN" sz="2000" dirty="0">
                <a:latin typeface="华文楷体" pitchFamily="2" charset="-122"/>
                <a:ea typeface="华文楷体" pitchFamily="2" charset="-122"/>
              </a:rPr>
              <a:t>+</a:t>
            </a:r>
            <a:r>
              <a:rPr lang="zh-CN" altLang="zh-CN" sz="2000" dirty="0">
                <a:latin typeface="华文楷体" pitchFamily="2" charset="-122"/>
                <a:ea typeface="华文楷体" pitchFamily="2" charset="-122"/>
              </a:rPr>
              <a:t>”和分享经济的大势下，未来十年独特壹家将整合国际国内线上线下资源努力打造最好的装修服务平台，装修人才和大众创业平台！ </a:t>
            </a:r>
          </a:p>
          <a:p>
            <a:pPr algn="ctr">
              <a:lnSpc>
                <a:spcPct val="150000"/>
              </a:lnSpc>
            </a:pPr>
            <a:endParaRPr lang="en-US" altLang="zh-CN" sz="2400" dirty="0" smtClean="0"/>
          </a:p>
          <a:p>
            <a:pPr algn="ctr">
              <a:lnSpc>
                <a:spcPct val="150000"/>
              </a:lnSpc>
            </a:pPr>
            <a:endParaRPr lang="zh-CN" altLang="en-US" sz="2400" b="1" dirty="0">
              <a:solidFill>
                <a:schemeClr val="tx1">
                  <a:lumMod val="50000"/>
                  <a:lumOff val="50000"/>
                </a:schemeClr>
              </a:solidFill>
              <a:latin typeface="+mn-ea"/>
            </a:endParaRPr>
          </a:p>
        </p:txBody>
      </p:sp>
    </p:spTree>
    <p:extLst>
      <p:ext uri="{BB962C8B-B14F-4D97-AF65-F5344CB8AC3E}">
        <p14:creationId xmlns:p14="http://schemas.microsoft.com/office/powerpoint/2010/main" val="411291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 calcmode="lin" valueType="num">
                                      <p:cBhvr>
                                        <p:cTn id="17" dur="500" fill="hold"/>
                                        <p:tgtEl>
                                          <p:spTgt spid="22"/>
                                        </p:tgtEl>
                                        <p:attrNameLst>
                                          <p:attrName>style.rotation</p:attrName>
                                        </p:attrNameLst>
                                      </p:cBhvr>
                                      <p:tavLst>
                                        <p:tav tm="0">
                                          <p:val>
                                            <p:fltVal val="90"/>
                                          </p:val>
                                        </p:tav>
                                        <p:tav tm="100000">
                                          <p:val>
                                            <p:fltVal val="0"/>
                                          </p:val>
                                        </p:tav>
                                      </p:tavLst>
                                    </p:anim>
                                    <p:animEffect transition="in" filter="fade">
                                      <p:cBhvr>
                                        <p:cTn id="18" dur="500"/>
                                        <p:tgtEl>
                                          <p:spTgt spid="22"/>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4242"/>
                                  </p:iterate>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4"/>
                                        </p:tgtEl>
                                        <p:attrNameLst>
                                          <p:attrName>ppt_y</p:attrName>
                                        </p:attrNameLst>
                                      </p:cBhvr>
                                      <p:tavLst>
                                        <p:tav tm="0">
                                          <p:val>
                                            <p:strVal val="#ppt_y"/>
                                          </p:val>
                                        </p:tav>
                                        <p:tav tm="100000">
                                          <p:val>
                                            <p:strVal val="#ppt_y"/>
                                          </p:val>
                                        </p:tav>
                                      </p:tavLst>
                                    </p:anim>
                                    <p:anim calcmode="lin" valueType="num">
                                      <p:cBhvr>
                                        <p:cTn id="2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5"/>
          <p:cNvSpPr txBox="1"/>
          <p:nvPr/>
        </p:nvSpPr>
        <p:spPr>
          <a:xfrm>
            <a:off x="360437" y="371573"/>
            <a:ext cx="2952328" cy="769441"/>
          </a:xfrm>
          <a:prstGeom prst="rect">
            <a:avLst/>
          </a:prstGeom>
          <a:noFill/>
        </p:spPr>
        <p:txBody>
          <a:bodyPr wrap="square" rtlCol="0">
            <a:spAutoFit/>
          </a:bodyPr>
          <a:lstStyle/>
          <a:p>
            <a:pPr algn="ctr"/>
            <a:r>
              <a:rPr lang="zh-CN" altLang="en-US" sz="4400" b="1" dirty="0" smtClean="0">
                <a:solidFill>
                  <a:srgbClr val="0066CC"/>
                </a:solidFill>
                <a:effectLst>
                  <a:outerShdw blurRad="38100" dist="38100" dir="2700000" algn="tl">
                    <a:srgbClr val="000000">
                      <a:alpha val="43137"/>
                    </a:srgbClr>
                  </a:outerShdw>
                </a:effectLst>
                <a:latin typeface="华文楷体" pitchFamily="2" charset="-122"/>
                <a:ea typeface="华文楷体" pitchFamily="2" charset="-122"/>
              </a:rPr>
              <a:t>影视资料</a:t>
            </a:r>
            <a:endParaRPr lang="zh-CN" altLang="en-US" sz="4400" b="1" dirty="0">
              <a:solidFill>
                <a:srgbClr val="0066CC"/>
              </a:solidFill>
              <a:effectLst>
                <a:outerShdw blurRad="38100" dist="38100" dir="2700000" algn="tl">
                  <a:srgbClr val="000000">
                    <a:alpha val="43137"/>
                  </a:srgbClr>
                </a:outerShdw>
              </a:effectLst>
              <a:latin typeface="华文楷体" pitchFamily="2" charset="-122"/>
              <a:ea typeface="华文楷体" pitchFamily="2" charset="-122"/>
            </a:endParaRPr>
          </a:p>
        </p:txBody>
      </p:sp>
      <p:grpSp>
        <p:nvGrpSpPr>
          <p:cNvPr id="12" name="组合 11"/>
          <p:cNvGrpSpPr/>
          <p:nvPr/>
        </p:nvGrpSpPr>
        <p:grpSpPr>
          <a:xfrm>
            <a:off x="3168749" y="578524"/>
            <a:ext cx="1327134" cy="360040"/>
            <a:chOff x="2160637" y="765498"/>
            <a:chExt cx="1327134" cy="360040"/>
          </a:xfrm>
          <a:solidFill>
            <a:schemeClr val="tx1"/>
          </a:solidFill>
        </p:grpSpPr>
        <p:cxnSp>
          <p:nvCxnSpPr>
            <p:cNvPr id="13" name="直接连接符 12"/>
            <p:cNvCxnSpPr/>
            <p:nvPr/>
          </p:nvCxnSpPr>
          <p:spPr>
            <a:xfrm>
              <a:off x="2448669" y="956122"/>
              <a:ext cx="1039102" cy="0"/>
            </a:xfrm>
            <a:prstGeom prst="line">
              <a:avLst/>
            </a:prstGeom>
            <a:grpFill/>
            <a:ln w="25400">
              <a:solidFill>
                <a:srgbClr val="0066CC"/>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4" name="Freeform 514"/>
            <p:cNvSpPr>
              <a:spLocks noEditPoints="1"/>
            </p:cNvSpPr>
            <p:nvPr/>
          </p:nvSpPr>
          <p:spPr bwMode="auto">
            <a:xfrm>
              <a:off x="2160637" y="765498"/>
              <a:ext cx="358333" cy="36004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0066CC"/>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9346" y="1239505"/>
            <a:ext cx="3528392" cy="248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4" descr="be4fb489688b4010db575012a87701b"/>
          <p:cNvPicPr/>
          <p:nvPr/>
        </p:nvPicPr>
        <p:blipFill>
          <a:blip r:embed="rId3"/>
          <a:stretch>
            <a:fillRect/>
          </a:stretch>
        </p:blipFill>
        <p:spPr>
          <a:xfrm>
            <a:off x="1300898" y="1107325"/>
            <a:ext cx="4094034" cy="2646938"/>
          </a:xfrm>
          <a:prstGeom prst="rect">
            <a:avLst/>
          </a:prstGeom>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116" y="3791383"/>
            <a:ext cx="4050881" cy="303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93" b="28645"/>
          <a:stretch/>
        </p:blipFill>
        <p:spPr bwMode="auto">
          <a:xfrm>
            <a:off x="5869346" y="3808810"/>
            <a:ext cx="3528392" cy="297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41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4"/>
          <p:cNvGrpSpPr>
            <a:grpSpLocks/>
          </p:cNvGrpSpPr>
          <p:nvPr/>
        </p:nvGrpSpPr>
        <p:grpSpPr bwMode="auto">
          <a:xfrm>
            <a:off x="3024733" y="1948039"/>
            <a:ext cx="1190282" cy="1191247"/>
            <a:chOff x="2848131" y="1860029"/>
            <a:chExt cx="3807502" cy="3807502"/>
          </a:xfrm>
        </p:grpSpPr>
        <p:sp>
          <p:nvSpPr>
            <p:cNvPr id="74" name="椭圆 7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5" name="椭圆 74"/>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7" name="组合 24"/>
          <p:cNvGrpSpPr>
            <a:grpSpLocks/>
          </p:cNvGrpSpPr>
          <p:nvPr/>
        </p:nvGrpSpPr>
        <p:grpSpPr bwMode="auto">
          <a:xfrm>
            <a:off x="4454777" y="1948039"/>
            <a:ext cx="1190282" cy="1191247"/>
            <a:chOff x="2848131" y="1860029"/>
            <a:chExt cx="3807502" cy="3807502"/>
          </a:xfrm>
        </p:grpSpPr>
        <p:sp>
          <p:nvSpPr>
            <p:cNvPr id="79" name="椭圆 7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椭圆 79"/>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2" name="组合 24"/>
          <p:cNvGrpSpPr>
            <a:grpSpLocks/>
          </p:cNvGrpSpPr>
          <p:nvPr/>
        </p:nvGrpSpPr>
        <p:grpSpPr bwMode="auto">
          <a:xfrm>
            <a:off x="5885239" y="1948039"/>
            <a:ext cx="1190282" cy="1191247"/>
            <a:chOff x="2848131" y="1860029"/>
            <a:chExt cx="3807502" cy="3807502"/>
          </a:xfrm>
        </p:grpSpPr>
        <p:sp>
          <p:nvSpPr>
            <p:cNvPr id="84" name="椭圆 8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5" name="椭圆 84"/>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1" name="组合 24"/>
          <p:cNvGrpSpPr>
            <a:grpSpLocks/>
          </p:cNvGrpSpPr>
          <p:nvPr/>
        </p:nvGrpSpPr>
        <p:grpSpPr bwMode="auto">
          <a:xfrm>
            <a:off x="7314736" y="1948039"/>
            <a:ext cx="1190282" cy="1191247"/>
            <a:chOff x="2848131" y="1860029"/>
            <a:chExt cx="3807502" cy="3807502"/>
          </a:xfrm>
        </p:grpSpPr>
        <p:sp>
          <p:nvSpPr>
            <p:cNvPr id="125" name="椭圆 124"/>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6" name="椭圆 125"/>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28" name="文本框 20"/>
          <p:cNvSpPr txBox="1"/>
          <p:nvPr/>
        </p:nvSpPr>
        <p:spPr>
          <a:xfrm>
            <a:off x="3187799" y="2063616"/>
            <a:ext cx="898924" cy="1015663"/>
          </a:xfrm>
          <a:prstGeom prst="rect">
            <a:avLst/>
          </a:prstGeom>
          <a:noFill/>
        </p:spPr>
        <p:txBody>
          <a:bodyPr wrap="square" rtlCol="0">
            <a:spAutoFit/>
          </a:bodyPr>
          <a:lstStyle/>
          <a:p>
            <a:pPr algn="ctr"/>
            <a:r>
              <a:rPr lang="zh-CN" altLang="en-US" sz="6000" dirty="0" smtClean="0">
                <a:solidFill>
                  <a:srgbClr val="0066CC"/>
                </a:solidFill>
                <a:latin typeface="Impact" pitchFamily="34" charset="0"/>
                <a:ea typeface="微软雅黑" pitchFamily="34" charset="-122"/>
              </a:rPr>
              <a:t>谢</a:t>
            </a:r>
            <a:endParaRPr lang="zh-CN" altLang="en-US" sz="6000" dirty="0">
              <a:solidFill>
                <a:srgbClr val="0066CC"/>
              </a:solidFill>
              <a:latin typeface="Impact" pitchFamily="34" charset="0"/>
              <a:ea typeface="微软雅黑" pitchFamily="34" charset="-122"/>
            </a:endParaRPr>
          </a:p>
        </p:txBody>
      </p:sp>
      <p:sp>
        <p:nvSpPr>
          <p:cNvPr id="132" name="文本框 20"/>
          <p:cNvSpPr txBox="1"/>
          <p:nvPr/>
        </p:nvSpPr>
        <p:spPr>
          <a:xfrm>
            <a:off x="4616213" y="2041555"/>
            <a:ext cx="898924" cy="1015663"/>
          </a:xfrm>
          <a:prstGeom prst="rect">
            <a:avLst/>
          </a:prstGeom>
          <a:noFill/>
        </p:spPr>
        <p:txBody>
          <a:bodyPr wrap="square" rtlCol="0">
            <a:spAutoFit/>
          </a:bodyPr>
          <a:lstStyle>
            <a:defPPr>
              <a:defRPr lang="zh-CN"/>
            </a:defPPr>
            <a:lvl1pPr algn="ctr">
              <a:defRPr sz="6000">
                <a:solidFill>
                  <a:srgbClr val="0066CC"/>
                </a:solidFill>
                <a:latin typeface="Impact" pitchFamily="34" charset="0"/>
                <a:ea typeface="微软雅黑" pitchFamily="34" charset="-122"/>
              </a:defRPr>
            </a:lvl1pPr>
          </a:lstStyle>
          <a:p>
            <a:r>
              <a:rPr lang="zh-CN" altLang="en-US" dirty="0"/>
              <a:t>谢</a:t>
            </a:r>
          </a:p>
        </p:txBody>
      </p:sp>
      <p:sp>
        <p:nvSpPr>
          <p:cNvPr id="133" name="文本框 20"/>
          <p:cNvSpPr txBox="1"/>
          <p:nvPr/>
        </p:nvSpPr>
        <p:spPr>
          <a:xfrm>
            <a:off x="6037675" y="2014885"/>
            <a:ext cx="898924" cy="1015663"/>
          </a:xfrm>
          <a:prstGeom prst="rect">
            <a:avLst/>
          </a:prstGeom>
          <a:noFill/>
        </p:spPr>
        <p:txBody>
          <a:bodyPr wrap="square" rtlCol="0">
            <a:spAutoFit/>
          </a:bodyPr>
          <a:lstStyle>
            <a:defPPr>
              <a:defRPr lang="zh-CN"/>
            </a:defPPr>
            <a:lvl1pPr algn="ctr">
              <a:defRPr sz="6000">
                <a:solidFill>
                  <a:srgbClr val="0066CC"/>
                </a:solidFill>
                <a:latin typeface="Impact" pitchFamily="34" charset="0"/>
                <a:ea typeface="微软雅黑" pitchFamily="34" charset="-122"/>
              </a:defRPr>
            </a:lvl1pPr>
          </a:lstStyle>
          <a:p>
            <a:r>
              <a:rPr lang="zh-CN" altLang="en-US" dirty="0"/>
              <a:t>观</a:t>
            </a:r>
          </a:p>
        </p:txBody>
      </p:sp>
      <p:sp>
        <p:nvSpPr>
          <p:cNvPr id="134" name="文本框 20"/>
          <p:cNvSpPr txBox="1"/>
          <p:nvPr/>
        </p:nvSpPr>
        <p:spPr>
          <a:xfrm>
            <a:off x="7481401" y="2012494"/>
            <a:ext cx="898924" cy="1015663"/>
          </a:xfrm>
          <a:prstGeom prst="rect">
            <a:avLst/>
          </a:prstGeom>
          <a:noFill/>
        </p:spPr>
        <p:txBody>
          <a:bodyPr wrap="square" rtlCol="0">
            <a:spAutoFit/>
          </a:bodyPr>
          <a:lstStyle>
            <a:defPPr>
              <a:defRPr lang="zh-CN"/>
            </a:defPPr>
            <a:lvl1pPr algn="ctr">
              <a:defRPr sz="6000">
                <a:solidFill>
                  <a:srgbClr val="0066CC"/>
                </a:solidFill>
                <a:latin typeface="Impact" pitchFamily="34" charset="0"/>
                <a:ea typeface="微软雅黑" pitchFamily="34" charset="-122"/>
              </a:defRPr>
            </a:lvl1pPr>
          </a:lstStyle>
          <a:p>
            <a:r>
              <a:rPr lang="zh-CN" altLang="en-US" dirty="0"/>
              <a:t>赏</a:t>
            </a:r>
          </a:p>
        </p:txBody>
      </p:sp>
      <p:sp>
        <p:nvSpPr>
          <p:cNvPr id="52" name="文本框 33"/>
          <p:cNvSpPr txBox="1"/>
          <p:nvPr/>
        </p:nvSpPr>
        <p:spPr>
          <a:xfrm>
            <a:off x="4624799" y="4018052"/>
            <a:ext cx="2288366" cy="707886"/>
          </a:xfrm>
          <a:prstGeom prst="rect">
            <a:avLst/>
          </a:prstGeom>
          <a:noFill/>
        </p:spPr>
        <p:txBody>
          <a:bodyPr wrap="square" rtlCol="0">
            <a:spAutoFit/>
          </a:bodyPr>
          <a:lstStyle>
            <a:defPPr>
              <a:defRPr lang="zh-CN"/>
            </a:defPPr>
            <a:lvl1pPr algn="ctr">
              <a:defRPr sz="2600">
                <a:solidFill>
                  <a:srgbClr val="FF0000"/>
                </a:solidFill>
                <a:latin typeface="微软雅黑" pitchFamily="34" charset="-122"/>
                <a:ea typeface="微软雅黑" pitchFamily="34" charset="-122"/>
              </a:defRPr>
            </a:lvl1pPr>
          </a:lstStyle>
          <a:p>
            <a:r>
              <a:rPr lang="en-US" altLang="zh-CN" sz="4000" dirty="0" smtClean="0">
                <a:solidFill>
                  <a:schemeClr val="bg1">
                    <a:lumMod val="85000"/>
                  </a:schemeClr>
                </a:solidFill>
              </a:rPr>
              <a:t>THANKS</a:t>
            </a:r>
            <a:endParaRPr lang="zh-CN" altLang="zh-CN" sz="4000" dirty="0">
              <a:solidFill>
                <a:schemeClr val="bg1">
                  <a:lumMod val="85000"/>
                </a:schemeClr>
              </a:solidFill>
            </a:endParaRPr>
          </a:p>
        </p:txBody>
      </p:sp>
    </p:spTree>
    <p:extLst>
      <p:ext uri="{BB962C8B-B14F-4D97-AF65-F5344CB8AC3E}">
        <p14:creationId xmlns:p14="http://schemas.microsoft.com/office/powerpoint/2010/main" val="4842009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style.rotation</p:attrName>
                                        </p:attrNameLst>
                                      </p:cBhvr>
                                      <p:tavLst>
                                        <p:tav tm="0">
                                          <p:val>
                                            <p:fltVal val="90"/>
                                          </p:val>
                                        </p:tav>
                                        <p:tav tm="100000">
                                          <p:val>
                                            <p:fltVal val="0"/>
                                          </p:val>
                                        </p:tav>
                                      </p:tavLst>
                                    </p:anim>
                                    <p:animEffect transition="in" filter="fade">
                                      <p:cBhvr>
                                        <p:cTn id="10" dur="500"/>
                                        <p:tgtEl>
                                          <p:spTgt spid="72"/>
                                        </p:tgtEl>
                                      </p:cBhvr>
                                    </p:animEffect>
                                  </p:childTnLst>
                                </p:cTn>
                              </p:par>
                              <p:par>
                                <p:cTn id="11" presetID="3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 calcmode="lin" valueType="num">
                                      <p:cBhvr>
                                        <p:cTn id="15" dur="500" fill="hold"/>
                                        <p:tgtEl>
                                          <p:spTgt spid="77"/>
                                        </p:tgtEl>
                                        <p:attrNameLst>
                                          <p:attrName>style.rotation</p:attrName>
                                        </p:attrNameLst>
                                      </p:cBhvr>
                                      <p:tavLst>
                                        <p:tav tm="0">
                                          <p:val>
                                            <p:fltVal val="90"/>
                                          </p:val>
                                        </p:tav>
                                        <p:tav tm="100000">
                                          <p:val>
                                            <p:fltVal val="0"/>
                                          </p:val>
                                        </p:tav>
                                      </p:tavLst>
                                    </p:anim>
                                    <p:animEffect transition="in" filter="fade">
                                      <p:cBhvr>
                                        <p:cTn id="16" dur="500"/>
                                        <p:tgtEl>
                                          <p:spTgt spid="77"/>
                                        </p:tgtEl>
                                      </p:cBhvr>
                                    </p:animEffect>
                                  </p:childTnLst>
                                </p:cTn>
                              </p:par>
                              <p:par>
                                <p:cTn id="17" presetID="3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500" fill="hold"/>
                                        <p:tgtEl>
                                          <p:spTgt spid="82"/>
                                        </p:tgtEl>
                                        <p:attrNameLst>
                                          <p:attrName>ppt_w</p:attrName>
                                        </p:attrNameLst>
                                      </p:cBhvr>
                                      <p:tavLst>
                                        <p:tav tm="0">
                                          <p:val>
                                            <p:fltVal val="0"/>
                                          </p:val>
                                        </p:tav>
                                        <p:tav tm="100000">
                                          <p:val>
                                            <p:strVal val="#ppt_w"/>
                                          </p:val>
                                        </p:tav>
                                      </p:tavLst>
                                    </p:anim>
                                    <p:anim calcmode="lin" valueType="num">
                                      <p:cBhvr>
                                        <p:cTn id="20" dur="500" fill="hold"/>
                                        <p:tgtEl>
                                          <p:spTgt spid="82"/>
                                        </p:tgtEl>
                                        <p:attrNameLst>
                                          <p:attrName>ppt_h</p:attrName>
                                        </p:attrNameLst>
                                      </p:cBhvr>
                                      <p:tavLst>
                                        <p:tav tm="0">
                                          <p:val>
                                            <p:fltVal val="0"/>
                                          </p:val>
                                        </p:tav>
                                        <p:tav tm="100000">
                                          <p:val>
                                            <p:strVal val="#ppt_h"/>
                                          </p:val>
                                        </p:tav>
                                      </p:tavLst>
                                    </p:anim>
                                    <p:anim calcmode="lin" valueType="num">
                                      <p:cBhvr>
                                        <p:cTn id="21" dur="500" fill="hold"/>
                                        <p:tgtEl>
                                          <p:spTgt spid="82"/>
                                        </p:tgtEl>
                                        <p:attrNameLst>
                                          <p:attrName>style.rotation</p:attrName>
                                        </p:attrNameLst>
                                      </p:cBhvr>
                                      <p:tavLst>
                                        <p:tav tm="0">
                                          <p:val>
                                            <p:fltVal val="90"/>
                                          </p:val>
                                        </p:tav>
                                        <p:tav tm="100000">
                                          <p:val>
                                            <p:fltVal val="0"/>
                                          </p:val>
                                        </p:tav>
                                      </p:tavLst>
                                    </p:anim>
                                    <p:animEffect transition="in" filter="fade">
                                      <p:cBhvr>
                                        <p:cTn id="22" dur="500"/>
                                        <p:tgtEl>
                                          <p:spTgt spid="82"/>
                                        </p:tgtEl>
                                      </p:cBhvr>
                                    </p:animEffect>
                                  </p:childTnLst>
                                </p:cTn>
                              </p:par>
                              <p:par>
                                <p:cTn id="23" presetID="3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500" fill="hold"/>
                                        <p:tgtEl>
                                          <p:spTgt spid="91"/>
                                        </p:tgtEl>
                                        <p:attrNameLst>
                                          <p:attrName>ppt_w</p:attrName>
                                        </p:attrNameLst>
                                      </p:cBhvr>
                                      <p:tavLst>
                                        <p:tav tm="0">
                                          <p:val>
                                            <p:fltVal val="0"/>
                                          </p:val>
                                        </p:tav>
                                        <p:tav tm="100000">
                                          <p:val>
                                            <p:strVal val="#ppt_w"/>
                                          </p:val>
                                        </p:tav>
                                      </p:tavLst>
                                    </p:anim>
                                    <p:anim calcmode="lin" valueType="num">
                                      <p:cBhvr>
                                        <p:cTn id="26" dur="500" fill="hold"/>
                                        <p:tgtEl>
                                          <p:spTgt spid="91"/>
                                        </p:tgtEl>
                                        <p:attrNameLst>
                                          <p:attrName>ppt_h</p:attrName>
                                        </p:attrNameLst>
                                      </p:cBhvr>
                                      <p:tavLst>
                                        <p:tav tm="0">
                                          <p:val>
                                            <p:fltVal val="0"/>
                                          </p:val>
                                        </p:tav>
                                        <p:tav tm="100000">
                                          <p:val>
                                            <p:strVal val="#ppt_h"/>
                                          </p:val>
                                        </p:tav>
                                      </p:tavLst>
                                    </p:anim>
                                    <p:anim calcmode="lin" valueType="num">
                                      <p:cBhvr>
                                        <p:cTn id="27" dur="500" fill="hold"/>
                                        <p:tgtEl>
                                          <p:spTgt spid="91"/>
                                        </p:tgtEl>
                                        <p:attrNameLst>
                                          <p:attrName>style.rotation</p:attrName>
                                        </p:attrNameLst>
                                      </p:cBhvr>
                                      <p:tavLst>
                                        <p:tav tm="0">
                                          <p:val>
                                            <p:fltVal val="90"/>
                                          </p:val>
                                        </p:tav>
                                        <p:tav tm="100000">
                                          <p:val>
                                            <p:fltVal val="0"/>
                                          </p:val>
                                        </p:tav>
                                      </p:tavLst>
                                    </p:anim>
                                    <p:animEffect transition="in" filter="fade">
                                      <p:cBhvr>
                                        <p:cTn id="28" dur="500"/>
                                        <p:tgtEl>
                                          <p:spTgt spid="91"/>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wipe(up)">
                                      <p:cBhvr>
                                        <p:cTn id="32" dur="1000"/>
                                        <p:tgtEl>
                                          <p:spTgt spid="12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up)">
                                      <p:cBhvr>
                                        <p:cTn id="35" dur="1000"/>
                                        <p:tgtEl>
                                          <p:spTgt spid="13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wipe(up)">
                                      <p:cBhvr>
                                        <p:cTn id="38" dur="1000"/>
                                        <p:tgtEl>
                                          <p:spTgt spid="13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up)">
                                      <p:cBhvr>
                                        <p:cTn id="41" dur="1000"/>
                                        <p:tgtEl>
                                          <p:spTgt spid="134"/>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2" grpId="0"/>
      <p:bldP spid="133" grpId="0"/>
      <p:bldP spid="134"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035"/>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3501</TotalTime>
  <Words>468</Words>
  <Application>Microsoft Office PowerPoint</Application>
  <PresentationFormat>自定义</PresentationFormat>
  <Paragraphs>20</Paragraphs>
  <Slides>6</Slides>
  <Notes>4</Notes>
  <HiddenSlides>0</HiddenSlides>
  <MMClips>0</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
  <dc:description>http://www.ypppt.com/</dc:description>
  <cp:lastModifiedBy>yy</cp:lastModifiedBy>
  <cp:revision>300</cp:revision>
  <dcterms:created xsi:type="dcterms:W3CDTF">2015-11-08T02:29:44Z</dcterms:created>
  <dcterms:modified xsi:type="dcterms:W3CDTF">2022-09-04T09:47:27Z</dcterms:modified>
  <cp:category/>
</cp:coreProperties>
</file>